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2" r:id="rId3"/>
    <p:sldId id="294" r:id="rId4"/>
    <p:sldId id="295" r:id="rId5"/>
    <p:sldId id="296" r:id="rId6"/>
    <p:sldId id="257" r:id="rId7"/>
    <p:sldId id="309" r:id="rId8"/>
    <p:sldId id="308" r:id="rId9"/>
    <p:sldId id="269" r:id="rId10"/>
    <p:sldId id="292" r:id="rId11"/>
    <p:sldId id="298" r:id="rId12"/>
    <p:sldId id="297" r:id="rId13"/>
    <p:sldId id="299" r:id="rId14"/>
    <p:sldId id="281" r:id="rId15"/>
    <p:sldId id="300" r:id="rId16"/>
    <p:sldId id="293" r:id="rId17"/>
    <p:sldId id="262" r:id="rId18"/>
    <p:sldId id="303" r:id="rId19"/>
    <p:sldId id="279" r:id="rId20"/>
    <p:sldId id="304" r:id="rId21"/>
    <p:sldId id="307" r:id="rId22"/>
    <p:sldId id="259" r:id="rId23"/>
    <p:sldId id="260" r:id="rId24"/>
    <p:sldId id="265" r:id="rId25"/>
    <p:sldId id="266" r:id="rId26"/>
    <p:sldId id="267" r:id="rId27"/>
    <p:sldId id="273" r:id="rId28"/>
    <p:sldId id="274" r:id="rId29"/>
    <p:sldId id="305" r:id="rId30"/>
    <p:sldId id="268" r:id="rId31"/>
    <p:sldId id="271" r:id="rId32"/>
    <p:sldId id="275" r:id="rId33"/>
    <p:sldId id="306" r:id="rId34"/>
    <p:sldId id="270" r:id="rId35"/>
    <p:sldId id="272" r:id="rId36"/>
    <p:sldId id="276" r:id="rId37"/>
    <p:sldId id="278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82" r:id="rId48"/>
    <p:sldId id="280" r:id="rId49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34E8C-F9A9-4A1D-AB1A-FE450968BB9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2CC6B-E4BF-49A3-B9AF-E66496D8109F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Enter Data</a:t>
          </a:r>
          <a:endParaRPr lang="en-US" dirty="0"/>
        </a:p>
      </dgm:t>
    </dgm:pt>
    <dgm:pt modelId="{44B1C5BC-9D35-460B-BC74-9A75521AFC72}" type="parTrans" cxnId="{CB39C7B1-165E-42E6-9AAC-A7551FC35329}">
      <dgm:prSet/>
      <dgm:spPr/>
      <dgm:t>
        <a:bodyPr/>
        <a:lstStyle/>
        <a:p>
          <a:endParaRPr lang="en-US"/>
        </a:p>
      </dgm:t>
    </dgm:pt>
    <dgm:pt modelId="{C49EE48E-CBE4-4B3B-BEF1-E7AF70340197}" type="sibTrans" cxnId="{CB39C7B1-165E-42E6-9AAC-A7551FC35329}">
      <dgm:prSet/>
      <dgm:spPr/>
      <dgm:t>
        <a:bodyPr/>
        <a:lstStyle/>
        <a:p>
          <a:endParaRPr lang="en-US"/>
        </a:p>
      </dgm:t>
    </dgm:pt>
    <dgm:pt modelId="{EE8F2BFC-A4FC-40BF-9558-7122BCE5503E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Visualize</a:t>
          </a:r>
          <a:endParaRPr lang="en-US" dirty="0"/>
        </a:p>
      </dgm:t>
    </dgm:pt>
    <dgm:pt modelId="{9FFE09DD-422E-4944-911E-4F418A1E8CD6}" type="parTrans" cxnId="{655070E4-43C8-4C8E-AAC3-981F6768D640}">
      <dgm:prSet/>
      <dgm:spPr/>
      <dgm:t>
        <a:bodyPr/>
        <a:lstStyle/>
        <a:p>
          <a:endParaRPr lang="en-US"/>
        </a:p>
      </dgm:t>
    </dgm:pt>
    <dgm:pt modelId="{8B08DB59-336A-429E-B6C8-2C5E21E56C1D}" type="sibTrans" cxnId="{655070E4-43C8-4C8E-AAC3-981F6768D640}">
      <dgm:prSet/>
      <dgm:spPr/>
      <dgm:t>
        <a:bodyPr/>
        <a:lstStyle/>
        <a:p>
          <a:endParaRPr lang="en-US"/>
        </a:p>
      </dgm:t>
    </dgm:pt>
    <dgm:pt modelId="{8345BE26-D553-49B3-A3E3-11C7512D55AA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Output CAD/Reports</a:t>
          </a:r>
          <a:endParaRPr lang="en-US" dirty="0"/>
        </a:p>
      </dgm:t>
    </dgm:pt>
    <dgm:pt modelId="{D1697B76-4B53-4A73-9EEE-38828F537E32}" type="parTrans" cxnId="{9AB5EEC2-B5EB-4C00-93CD-8C6025254C86}">
      <dgm:prSet/>
      <dgm:spPr/>
      <dgm:t>
        <a:bodyPr/>
        <a:lstStyle/>
        <a:p>
          <a:endParaRPr lang="en-US"/>
        </a:p>
      </dgm:t>
    </dgm:pt>
    <dgm:pt modelId="{4FCC9538-A95E-4F0E-9CB6-3313EAE62F78}" type="sibTrans" cxnId="{9AB5EEC2-B5EB-4C00-93CD-8C6025254C86}">
      <dgm:prSet/>
      <dgm:spPr/>
      <dgm:t>
        <a:bodyPr/>
        <a:lstStyle/>
        <a:p>
          <a:endParaRPr lang="en-US"/>
        </a:p>
      </dgm:t>
    </dgm:pt>
    <dgm:pt modelId="{3A20C8C0-A3E2-4823-95F1-7E45B25A3473}" type="pres">
      <dgm:prSet presAssocID="{0B734E8C-F9A9-4A1D-AB1A-FE450968BB9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CF6D7FF-F8D3-41FE-9B3F-7B9E62127205}" type="pres">
      <dgm:prSet presAssocID="{8345BE26-D553-49B3-A3E3-11C7512D55AA}" presName="Accent3" presStyleCnt="0"/>
      <dgm:spPr/>
    </dgm:pt>
    <dgm:pt modelId="{10762C45-B495-446B-BD81-6C2446B23CC6}" type="pres">
      <dgm:prSet presAssocID="{8345BE26-D553-49B3-A3E3-11C7512D55AA}" presName="Accent" presStyleLbl="node1" presStyleIdx="0" presStyleCnt="3"/>
      <dgm:spPr/>
    </dgm:pt>
    <dgm:pt modelId="{53FD81F6-8E5A-4B4D-8308-C523AB21ACCB}" type="pres">
      <dgm:prSet presAssocID="{8345BE26-D553-49B3-A3E3-11C7512D55AA}" presName="ParentBackground3" presStyleCnt="0"/>
      <dgm:spPr/>
    </dgm:pt>
    <dgm:pt modelId="{8BE365DB-0626-4408-A215-C1F935E0A08C}" type="pres">
      <dgm:prSet presAssocID="{8345BE26-D553-49B3-A3E3-11C7512D55AA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93E46C5F-4134-459A-B353-1679ABEAF57F}" type="pres">
      <dgm:prSet presAssocID="{8345BE26-D553-49B3-A3E3-11C7512D55A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4FA76-0A37-4FFD-87EF-E92E178F3E0C}" type="pres">
      <dgm:prSet presAssocID="{EE8F2BFC-A4FC-40BF-9558-7122BCE5503E}" presName="Accent2" presStyleCnt="0"/>
      <dgm:spPr/>
    </dgm:pt>
    <dgm:pt modelId="{9C75AEE5-5B16-4A64-A2F9-2561680D626A}" type="pres">
      <dgm:prSet presAssocID="{EE8F2BFC-A4FC-40BF-9558-7122BCE5503E}" presName="Accent" presStyleLbl="node1" presStyleIdx="1" presStyleCnt="3"/>
      <dgm:spPr/>
    </dgm:pt>
    <dgm:pt modelId="{AD8EA39A-07DA-4D37-86B4-1B0D96FD2E0A}" type="pres">
      <dgm:prSet presAssocID="{EE8F2BFC-A4FC-40BF-9558-7122BCE5503E}" presName="ParentBackground2" presStyleCnt="0"/>
      <dgm:spPr/>
    </dgm:pt>
    <dgm:pt modelId="{02A808CA-0AC3-4E0A-A7E4-5A7C8B1E1276}" type="pres">
      <dgm:prSet presAssocID="{EE8F2BFC-A4FC-40BF-9558-7122BCE5503E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8580DA37-EE38-4798-9E19-A3E1F0B784F3}" type="pres">
      <dgm:prSet presAssocID="{EE8F2BFC-A4FC-40BF-9558-7122BCE5503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F5605-09ED-4F46-BFF0-561B7C993F0B}" type="pres">
      <dgm:prSet presAssocID="{E422CC6B-E4BF-49A3-B9AF-E66496D8109F}" presName="Accent1" presStyleCnt="0"/>
      <dgm:spPr/>
    </dgm:pt>
    <dgm:pt modelId="{4F60ECF1-8E2B-4579-AFC2-10A794E1BA61}" type="pres">
      <dgm:prSet presAssocID="{E422CC6B-E4BF-49A3-B9AF-E66496D8109F}" presName="Accent" presStyleLbl="node1" presStyleIdx="2" presStyleCnt="3"/>
      <dgm:spPr/>
    </dgm:pt>
    <dgm:pt modelId="{528C3EED-E197-4200-87CC-22ADF27D0545}" type="pres">
      <dgm:prSet presAssocID="{E422CC6B-E4BF-49A3-B9AF-E66496D8109F}" presName="ParentBackground1" presStyleCnt="0"/>
      <dgm:spPr/>
    </dgm:pt>
    <dgm:pt modelId="{FEA479F4-D542-43AE-8371-E19D09A24749}" type="pres">
      <dgm:prSet presAssocID="{E422CC6B-E4BF-49A3-B9AF-E66496D8109F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D86F41A9-AD85-45C3-99B4-B0A7067214AD}" type="pres">
      <dgm:prSet presAssocID="{E422CC6B-E4BF-49A3-B9AF-E66496D8109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0372A7-46AA-431F-ABCF-A8C1F1046566}" type="presOf" srcId="{8345BE26-D553-49B3-A3E3-11C7512D55AA}" destId="{93E46C5F-4134-459A-B353-1679ABEAF57F}" srcOrd="1" destOrd="0" presId="urn:microsoft.com/office/officeart/2011/layout/CircleProcess"/>
    <dgm:cxn modelId="{F4B8023E-71A0-4DF6-BB00-D74CF4AF1D51}" type="presOf" srcId="{E422CC6B-E4BF-49A3-B9AF-E66496D8109F}" destId="{FEA479F4-D542-43AE-8371-E19D09A24749}" srcOrd="0" destOrd="0" presId="urn:microsoft.com/office/officeart/2011/layout/CircleProcess"/>
    <dgm:cxn modelId="{9B065CC8-DE8D-4D05-8034-99A07C188600}" type="presOf" srcId="{E422CC6B-E4BF-49A3-B9AF-E66496D8109F}" destId="{D86F41A9-AD85-45C3-99B4-B0A7067214AD}" srcOrd="1" destOrd="0" presId="urn:microsoft.com/office/officeart/2011/layout/CircleProcess"/>
    <dgm:cxn modelId="{E2F65CC3-1114-4259-8B19-A3821B085A48}" type="presOf" srcId="{0B734E8C-F9A9-4A1D-AB1A-FE450968BB9F}" destId="{3A20C8C0-A3E2-4823-95F1-7E45B25A3473}" srcOrd="0" destOrd="0" presId="urn:microsoft.com/office/officeart/2011/layout/CircleProcess"/>
    <dgm:cxn modelId="{96BDED43-8362-408B-A1E1-6A169F3C02E5}" type="presOf" srcId="{EE8F2BFC-A4FC-40BF-9558-7122BCE5503E}" destId="{02A808CA-0AC3-4E0A-A7E4-5A7C8B1E1276}" srcOrd="0" destOrd="0" presId="urn:microsoft.com/office/officeart/2011/layout/CircleProcess"/>
    <dgm:cxn modelId="{DBDAE56B-1A44-4AE5-875F-55115AAC6ED0}" type="presOf" srcId="{EE8F2BFC-A4FC-40BF-9558-7122BCE5503E}" destId="{8580DA37-EE38-4798-9E19-A3E1F0B784F3}" srcOrd="1" destOrd="0" presId="urn:microsoft.com/office/officeart/2011/layout/CircleProcess"/>
    <dgm:cxn modelId="{CB39C7B1-165E-42E6-9AAC-A7551FC35329}" srcId="{0B734E8C-F9A9-4A1D-AB1A-FE450968BB9F}" destId="{E422CC6B-E4BF-49A3-B9AF-E66496D8109F}" srcOrd="0" destOrd="0" parTransId="{44B1C5BC-9D35-460B-BC74-9A75521AFC72}" sibTransId="{C49EE48E-CBE4-4B3B-BEF1-E7AF70340197}"/>
    <dgm:cxn modelId="{9AB5EEC2-B5EB-4C00-93CD-8C6025254C86}" srcId="{0B734E8C-F9A9-4A1D-AB1A-FE450968BB9F}" destId="{8345BE26-D553-49B3-A3E3-11C7512D55AA}" srcOrd="2" destOrd="0" parTransId="{D1697B76-4B53-4A73-9EEE-38828F537E32}" sibTransId="{4FCC9538-A95E-4F0E-9CB6-3313EAE62F78}"/>
    <dgm:cxn modelId="{5A0D29DB-7508-460B-9222-4BA50698AE52}" type="presOf" srcId="{8345BE26-D553-49B3-A3E3-11C7512D55AA}" destId="{8BE365DB-0626-4408-A215-C1F935E0A08C}" srcOrd="0" destOrd="0" presId="urn:microsoft.com/office/officeart/2011/layout/CircleProcess"/>
    <dgm:cxn modelId="{655070E4-43C8-4C8E-AAC3-981F6768D640}" srcId="{0B734E8C-F9A9-4A1D-AB1A-FE450968BB9F}" destId="{EE8F2BFC-A4FC-40BF-9558-7122BCE5503E}" srcOrd="1" destOrd="0" parTransId="{9FFE09DD-422E-4944-911E-4F418A1E8CD6}" sibTransId="{8B08DB59-336A-429E-B6C8-2C5E21E56C1D}"/>
    <dgm:cxn modelId="{A524B6F9-C31E-4A20-BE76-9975D25CDD96}" type="presParOf" srcId="{3A20C8C0-A3E2-4823-95F1-7E45B25A3473}" destId="{ACF6D7FF-F8D3-41FE-9B3F-7B9E62127205}" srcOrd="0" destOrd="0" presId="urn:microsoft.com/office/officeart/2011/layout/CircleProcess"/>
    <dgm:cxn modelId="{2DC78CEF-23A4-4291-9E10-E9846CB531F8}" type="presParOf" srcId="{ACF6D7FF-F8D3-41FE-9B3F-7B9E62127205}" destId="{10762C45-B495-446B-BD81-6C2446B23CC6}" srcOrd="0" destOrd="0" presId="urn:microsoft.com/office/officeart/2011/layout/CircleProcess"/>
    <dgm:cxn modelId="{487157D6-4C0A-44B5-9B34-2EB1C35DFD8B}" type="presParOf" srcId="{3A20C8C0-A3E2-4823-95F1-7E45B25A3473}" destId="{53FD81F6-8E5A-4B4D-8308-C523AB21ACCB}" srcOrd="1" destOrd="0" presId="urn:microsoft.com/office/officeart/2011/layout/CircleProcess"/>
    <dgm:cxn modelId="{694552AB-9C28-49DB-BDA9-07ED6C4F60B0}" type="presParOf" srcId="{53FD81F6-8E5A-4B4D-8308-C523AB21ACCB}" destId="{8BE365DB-0626-4408-A215-C1F935E0A08C}" srcOrd="0" destOrd="0" presId="urn:microsoft.com/office/officeart/2011/layout/CircleProcess"/>
    <dgm:cxn modelId="{B56EBFFC-5022-4B5E-B11C-60168BB27878}" type="presParOf" srcId="{3A20C8C0-A3E2-4823-95F1-7E45B25A3473}" destId="{93E46C5F-4134-459A-B353-1679ABEAF57F}" srcOrd="2" destOrd="0" presId="urn:microsoft.com/office/officeart/2011/layout/CircleProcess"/>
    <dgm:cxn modelId="{334B2054-5D56-484B-8BBF-4110DA04F05E}" type="presParOf" srcId="{3A20C8C0-A3E2-4823-95F1-7E45B25A3473}" destId="{36F4FA76-0A37-4FFD-87EF-E92E178F3E0C}" srcOrd="3" destOrd="0" presId="urn:microsoft.com/office/officeart/2011/layout/CircleProcess"/>
    <dgm:cxn modelId="{F9AFC211-F07E-4565-AE35-1D5F5DFF37DF}" type="presParOf" srcId="{36F4FA76-0A37-4FFD-87EF-E92E178F3E0C}" destId="{9C75AEE5-5B16-4A64-A2F9-2561680D626A}" srcOrd="0" destOrd="0" presId="urn:microsoft.com/office/officeart/2011/layout/CircleProcess"/>
    <dgm:cxn modelId="{C8E8EC93-B547-4A37-87DF-25C527D92008}" type="presParOf" srcId="{3A20C8C0-A3E2-4823-95F1-7E45B25A3473}" destId="{AD8EA39A-07DA-4D37-86B4-1B0D96FD2E0A}" srcOrd="4" destOrd="0" presId="urn:microsoft.com/office/officeart/2011/layout/CircleProcess"/>
    <dgm:cxn modelId="{F5D836C6-8646-4ABC-BB62-302223324828}" type="presParOf" srcId="{AD8EA39A-07DA-4D37-86B4-1B0D96FD2E0A}" destId="{02A808CA-0AC3-4E0A-A7E4-5A7C8B1E1276}" srcOrd="0" destOrd="0" presId="urn:microsoft.com/office/officeart/2011/layout/CircleProcess"/>
    <dgm:cxn modelId="{24C0EFA1-09DC-4D0C-904F-F15A897B0460}" type="presParOf" srcId="{3A20C8C0-A3E2-4823-95F1-7E45B25A3473}" destId="{8580DA37-EE38-4798-9E19-A3E1F0B784F3}" srcOrd="5" destOrd="0" presId="urn:microsoft.com/office/officeart/2011/layout/CircleProcess"/>
    <dgm:cxn modelId="{9CEE4B0A-CC72-4901-8925-85E416EB54D7}" type="presParOf" srcId="{3A20C8C0-A3E2-4823-95F1-7E45B25A3473}" destId="{E8CF5605-09ED-4F46-BFF0-561B7C993F0B}" srcOrd="6" destOrd="0" presId="urn:microsoft.com/office/officeart/2011/layout/CircleProcess"/>
    <dgm:cxn modelId="{1DBF1B49-53E1-4740-B512-0913F2DCF4C1}" type="presParOf" srcId="{E8CF5605-09ED-4F46-BFF0-561B7C993F0B}" destId="{4F60ECF1-8E2B-4579-AFC2-10A794E1BA61}" srcOrd="0" destOrd="0" presId="urn:microsoft.com/office/officeart/2011/layout/CircleProcess"/>
    <dgm:cxn modelId="{E25EAB97-C775-4F45-A6A2-67707A6891A2}" type="presParOf" srcId="{3A20C8C0-A3E2-4823-95F1-7E45B25A3473}" destId="{528C3EED-E197-4200-87CC-22ADF27D0545}" srcOrd="7" destOrd="0" presId="urn:microsoft.com/office/officeart/2011/layout/CircleProcess"/>
    <dgm:cxn modelId="{689D64BF-F135-4C8C-8FF9-BB4B93AFE4D3}" type="presParOf" srcId="{528C3EED-E197-4200-87CC-22ADF27D0545}" destId="{FEA479F4-D542-43AE-8371-E19D09A24749}" srcOrd="0" destOrd="0" presId="urn:microsoft.com/office/officeart/2011/layout/CircleProcess"/>
    <dgm:cxn modelId="{99AC46A4-D12C-4D34-80F3-8D865A844D19}" type="presParOf" srcId="{3A20C8C0-A3E2-4823-95F1-7E45B25A3473}" destId="{D86F41A9-AD85-45C3-99B4-B0A7067214A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34E8C-F9A9-4A1D-AB1A-FE450968BB9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2CC6B-E4BF-49A3-B9AF-E66496D8109F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Create Equipment Definition</a:t>
          </a:r>
          <a:endParaRPr lang="en-US" dirty="0"/>
        </a:p>
      </dgm:t>
    </dgm:pt>
    <dgm:pt modelId="{44B1C5BC-9D35-460B-BC74-9A75521AFC72}" type="parTrans" cxnId="{CB39C7B1-165E-42E6-9AAC-A7551FC35329}">
      <dgm:prSet/>
      <dgm:spPr/>
      <dgm:t>
        <a:bodyPr/>
        <a:lstStyle/>
        <a:p>
          <a:endParaRPr lang="en-US"/>
        </a:p>
      </dgm:t>
    </dgm:pt>
    <dgm:pt modelId="{C49EE48E-CBE4-4B3B-BEF1-E7AF70340197}" type="sibTrans" cxnId="{CB39C7B1-165E-42E6-9AAC-A7551FC35329}">
      <dgm:prSet/>
      <dgm:spPr/>
      <dgm:t>
        <a:bodyPr/>
        <a:lstStyle/>
        <a:p>
          <a:endParaRPr lang="en-US"/>
        </a:p>
      </dgm:t>
    </dgm:pt>
    <dgm:pt modelId="{EE8F2BFC-A4FC-40BF-9558-7122BCE5503E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Create Cable Types</a:t>
          </a:r>
          <a:endParaRPr lang="en-US" dirty="0"/>
        </a:p>
      </dgm:t>
    </dgm:pt>
    <dgm:pt modelId="{9FFE09DD-422E-4944-911E-4F418A1E8CD6}" type="parTrans" cxnId="{655070E4-43C8-4C8E-AAC3-981F6768D640}">
      <dgm:prSet/>
      <dgm:spPr/>
      <dgm:t>
        <a:bodyPr/>
        <a:lstStyle/>
        <a:p>
          <a:endParaRPr lang="en-US"/>
        </a:p>
      </dgm:t>
    </dgm:pt>
    <dgm:pt modelId="{8B08DB59-336A-429E-B6C8-2C5E21E56C1D}" type="sibTrans" cxnId="{655070E4-43C8-4C8E-AAC3-981F6768D640}">
      <dgm:prSet/>
      <dgm:spPr/>
      <dgm:t>
        <a:bodyPr/>
        <a:lstStyle/>
        <a:p>
          <a:endParaRPr lang="en-US"/>
        </a:p>
      </dgm:t>
    </dgm:pt>
    <dgm:pt modelId="{8345BE26-D553-49B3-A3E3-11C7512D55AA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Create </a:t>
          </a:r>
          <a:r>
            <a:rPr lang="en-US" dirty="0" err="1" smtClean="0"/>
            <a:t>SysNames</a:t>
          </a:r>
          <a:endParaRPr lang="en-US" dirty="0"/>
        </a:p>
      </dgm:t>
    </dgm:pt>
    <dgm:pt modelId="{D1697B76-4B53-4A73-9EEE-38828F537E32}" type="parTrans" cxnId="{9AB5EEC2-B5EB-4C00-93CD-8C6025254C86}">
      <dgm:prSet/>
      <dgm:spPr/>
      <dgm:t>
        <a:bodyPr/>
        <a:lstStyle/>
        <a:p>
          <a:endParaRPr lang="en-US"/>
        </a:p>
      </dgm:t>
    </dgm:pt>
    <dgm:pt modelId="{4FCC9538-A95E-4F0E-9CB6-3313EAE62F78}" type="sibTrans" cxnId="{9AB5EEC2-B5EB-4C00-93CD-8C6025254C86}">
      <dgm:prSet/>
      <dgm:spPr/>
      <dgm:t>
        <a:bodyPr/>
        <a:lstStyle/>
        <a:p>
          <a:endParaRPr lang="en-US"/>
        </a:p>
      </dgm:t>
    </dgm:pt>
    <dgm:pt modelId="{7AE549D4-7340-4CB4-A1AE-98971F3FDD4D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Create Backbones</a:t>
          </a:r>
          <a:endParaRPr lang="en-US" dirty="0"/>
        </a:p>
      </dgm:t>
    </dgm:pt>
    <dgm:pt modelId="{8FEBAADE-BD51-46D4-9963-FCADD6EDCC36}" type="parTrans" cxnId="{DE8E1113-102B-4927-A622-A06E5D668CD1}">
      <dgm:prSet/>
      <dgm:spPr/>
      <dgm:t>
        <a:bodyPr/>
        <a:lstStyle/>
        <a:p>
          <a:endParaRPr lang="en-US"/>
        </a:p>
      </dgm:t>
    </dgm:pt>
    <dgm:pt modelId="{30E98018-2920-4BC8-957E-0C6668E7BBAF}" type="sibTrans" cxnId="{DE8E1113-102B-4927-A622-A06E5D668CD1}">
      <dgm:prSet/>
      <dgm:spPr/>
      <dgm:t>
        <a:bodyPr/>
        <a:lstStyle/>
        <a:p>
          <a:endParaRPr lang="en-US"/>
        </a:p>
      </dgm:t>
    </dgm:pt>
    <dgm:pt modelId="{37386EC3-A449-4407-A2EA-9FBA66FFAE8D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Create Circuits</a:t>
          </a:r>
          <a:endParaRPr lang="en-US" dirty="0"/>
        </a:p>
      </dgm:t>
    </dgm:pt>
    <dgm:pt modelId="{6A0031D3-F31C-4894-8978-9AA7A3DFFEA7}" type="parTrans" cxnId="{DFF3545E-44CF-4FC1-AFC1-2CD99F66022A}">
      <dgm:prSet/>
      <dgm:spPr/>
      <dgm:t>
        <a:bodyPr/>
        <a:lstStyle/>
        <a:p>
          <a:endParaRPr lang="en-US"/>
        </a:p>
      </dgm:t>
    </dgm:pt>
    <dgm:pt modelId="{F206595D-61EB-4A17-A110-31CF2EAEDE4D}" type="sibTrans" cxnId="{DFF3545E-44CF-4FC1-AFC1-2CD99F66022A}">
      <dgm:prSet/>
      <dgm:spPr/>
      <dgm:t>
        <a:bodyPr/>
        <a:lstStyle/>
        <a:p>
          <a:endParaRPr lang="en-US"/>
        </a:p>
      </dgm:t>
    </dgm:pt>
    <dgm:pt modelId="{36E61E6C-B009-49E9-B439-F412030EB34B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Visualize</a:t>
          </a:r>
          <a:endParaRPr lang="en-US" dirty="0"/>
        </a:p>
      </dgm:t>
    </dgm:pt>
    <dgm:pt modelId="{04948D70-2D33-44AD-A78C-6D19E9585A3D}" type="parTrans" cxnId="{2D12406C-01AE-407A-8727-EDE61CEB03DB}">
      <dgm:prSet/>
      <dgm:spPr/>
      <dgm:t>
        <a:bodyPr/>
        <a:lstStyle/>
        <a:p>
          <a:endParaRPr lang="en-US"/>
        </a:p>
      </dgm:t>
    </dgm:pt>
    <dgm:pt modelId="{A733B0B6-2CF2-4CA8-B7B2-7AFBB40DDE74}" type="sibTrans" cxnId="{2D12406C-01AE-407A-8727-EDE61CEB03DB}">
      <dgm:prSet/>
      <dgm:spPr/>
      <dgm:t>
        <a:bodyPr/>
        <a:lstStyle/>
        <a:p>
          <a:endParaRPr lang="en-US"/>
        </a:p>
      </dgm:t>
    </dgm:pt>
    <dgm:pt modelId="{2F0711CD-18CF-431A-9726-243A686E2CA0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8090A13E-2D14-4F3C-9195-E99C31CE75F9}" type="parTrans" cxnId="{7FA1DF23-3A9C-44D3-8638-9E7CF29C2C77}">
      <dgm:prSet/>
      <dgm:spPr/>
      <dgm:t>
        <a:bodyPr/>
        <a:lstStyle/>
        <a:p>
          <a:endParaRPr lang="en-US"/>
        </a:p>
      </dgm:t>
    </dgm:pt>
    <dgm:pt modelId="{CC64985A-FA01-4E76-AAE6-64060E1383CF}" type="sibTrans" cxnId="{7FA1DF23-3A9C-44D3-8638-9E7CF29C2C77}">
      <dgm:prSet/>
      <dgm:spPr/>
      <dgm:t>
        <a:bodyPr/>
        <a:lstStyle/>
        <a:p>
          <a:endParaRPr lang="en-US"/>
        </a:p>
      </dgm:t>
    </dgm:pt>
    <dgm:pt modelId="{834C48D6-428F-402D-B00F-0BE9C3C83527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Generate Reports</a:t>
          </a:r>
          <a:endParaRPr lang="en-US" dirty="0"/>
        </a:p>
      </dgm:t>
    </dgm:pt>
    <dgm:pt modelId="{38A3DDCC-6178-41EF-88D0-66837BCFAE54}" type="parTrans" cxnId="{B4BB190C-11FE-48B1-9ED2-CE7EE6EF67DC}">
      <dgm:prSet/>
      <dgm:spPr/>
      <dgm:t>
        <a:bodyPr/>
        <a:lstStyle/>
        <a:p>
          <a:endParaRPr lang="en-US"/>
        </a:p>
      </dgm:t>
    </dgm:pt>
    <dgm:pt modelId="{ECA0E084-4D3C-48D5-9CB6-BC16BEFB584B}" type="sibTrans" cxnId="{B4BB190C-11FE-48B1-9ED2-CE7EE6EF67DC}">
      <dgm:prSet/>
      <dgm:spPr/>
      <dgm:t>
        <a:bodyPr/>
        <a:lstStyle/>
        <a:p>
          <a:endParaRPr lang="en-US"/>
        </a:p>
      </dgm:t>
    </dgm:pt>
    <dgm:pt modelId="{3A20C8C0-A3E2-4823-95F1-7E45B25A3473}" type="pres">
      <dgm:prSet presAssocID="{0B734E8C-F9A9-4A1D-AB1A-FE450968BB9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CF16CC0-488A-472A-B412-B009D7EA32B5}" type="pres">
      <dgm:prSet presAssocID="{834C48D6-428F-402D-B00F-0BE9C3C83527}" presName="Accent8" presStyleCnt="0"/>
      <dgm:spPr/>
    </dgm:pt>
    <dgm:pt modelId="{0068F0FC-D5BC-46A8-B60F-D47C64B9A03D}" type="pres">
      <dgm:prSet presAssocID="{834C48D6-428F-402D-B00F-0BE9C3C83527}" presName="Accent" presStyleLbl="node1" presStyleIdx="0" presStyleCnt="8"/>
      <dgm:spPr/>
    </dgm:pt>
    <dgm:pt modelId="{4EE32E4F-2828-4304-BDEC-9E9780F9808A}" type="pres">
      <dgm:prSet presAssocID="{834C48D6-428F-402D-B00F-0BE9C3C83527}" presName="ParentBackground8" presStyleCnt="0"/>
      <dgm:spPr/>
    </dgm:pt>
    <dgm:pt modelId="{9769E2D4-74C0-4783-BFF4-E8A3AF2B679D}" type="pres">
      <dgm:prSet presAssocID="{834C48D6-428F-402D-B00F-0BE9C3C83527}" presName="ParentBackground" presStyleLbl="fgAcc1" presStyleIdx="0" presStyleCnt="8"/>
      <dgm:spPr/>
      <dgm:t>
        <a:bodyPr/>
        <a:lstStyle/>
        <a:p>
          <a:endParaRPr lang="en-US"/>
        </a:p>
      </dgm:t>
    </dgm:pt>
    <dgm:pt modelId="{06488BB2-2082-4B15-9ADC-8BC8D042FD94}" type="pres">
      <dgm:prSet presAssocID="{834C48D6-428F-402D-B00F-0BE9C3C83527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21371-0F86-4E5D-AAFC-9175ED6BBD98}" type="pres">
      <dgm:prSet presAssocID="{2F0711CD-18CF-431A-9726-243A686E2CA0}" presName="Accent7" presStyleCnt="0"/>
      <dgm:spPr/>
    </dgm:pt>
    <dgm:pt modelId="{2FF34298-6FC6-4531-BBF1-C4A90C8CD025}" type="pres">
      <dgm:prSet presAssocID="{2F0711CD-18CF-431A-9726-243A686E2CA0}" presName="Accent" presStyleLbl="node1" presStyleIdx="1" presStyleCnt="8"/>
      <dgm:spPr/>
    </dgm:pt>
    <dgm:pt modelId="{3734DA1E-097C-4320-AB46-1094312EECC3}" type="pres">
      <dgm:prSet presAssocID="{2F0711CD-18CF-431A-9726-243A686E2CA0}" presName="ParentBackground7" presStyleCnt="0"/>
      <dgm:spPr/>
    </dgm:pt>
    <dgm:pt modelId="{4BF9883C-ED3B-4B9D-B6C2-2C8C8DC749AC}" type="pres">
      <dgm:prSet presAssocID="{2F0711CD-18CF-431A-9726-243A686E2CA0}" presName="ParentBackground" presStyleLbl="fgAcc1" presStyleIdx="1" presStyleCnt="8"/>
      <dgm:spPr/>
      <dgm:t>
        <a:bodyPr/>
        <a:lstStyle/>
        <a:p>
          <a:endParaRPr lang="en-US"/>
        </a:p>
      </dgm:t>
    </dgm:pt>
    <dgm:pt modelId="{5F786AFF-B401-4973-A534-CB508DF6FE11}" type="pres">
      <dgm:prSet presAssocID="{2F0711CD-18CF-431A-9726-243A686E2CA0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7EFEB-A507-4995-8B76-2877D4C9550A}" type="pres">
      <dgm:prSet presAssocID="{36E61E6C-B009-49E9-B439-F412030EB34B}" presName="Accent6" presStyleCnt="0"/>
      <dgm:spPr/>
    </dgm:pt>
    <dgm:pt modelId="{273F957B-BA15-449B-910C-A3AB97EF9886}" type="pres">
      <dgm:prSet presAssocID="{36E61E6C-B009-49E9-B439-F412030EB34B}" presName="Accent" presStyleLbl="node1" presStyleIdx="2" presStyleCnt="8"/>
      <dgm:spPr/>
    </dgm:pt>
    <dgm:pt modelId="{5A9C289E-7B9B-484F-A7AF-257B95B903DE}" type="pres">
      <dgm:prSet presAssocID="{36E61E6C-B009-49E9-B439-F412030EB34B}" presName="ParentBackground6" presStyleCnt="0"/>
      <dgm:spPr/>
    </dgm:pt>
    <dgm:pt modelId="{739A79D1-AD90-4959-BE6C-32F44B5CD471}" type="pres">
      <dgm:prSet presAssocID="{36E61E6C-B009-49E9-B439-F412030EB34B}" presName="ParentBackground" presStyleLbl="fgAcc1" presStyleIdx="2" presStyleCnt="8"/>
      <dgm:spPr/>
      <dgm:t>
        <a:bodyPr/>
        <a:lstStyle/>
        <a:p>
          <a:endParaRPr lang="en-US"/>
        </a:p>
      </dgm:t>
    </dgm:pt>
    <dgm:pt modelId="{124BAC08-93BD-4526-A7BE-59BA9E8A8CD9}" type="pres">
      <dgm:prSet presAssocID="{36E61E6C-B009-49E9-B439-F412030EB34B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9903E-F5B2-4591-802B-46DA74F0EA2D}" type="pres">
      <dgm:prSet presAssocID="{37386EC3-A449-4407-A2EA-9FBA66FFAE8D}" presName="Accent5" presStyleCnt="0"/>
      <dgm:spPr/>
    </dgm:pt>
    <dgm:pt modelId="{7E7A3A14-5830-4A66-B25B-85B402BB344B}" type="pres">
      <dgm:prSet presAssocID="{37386EC3-A449-4407-A2EA-9FBA66FFAE8D}" presName="Accent" presStyleLbl="node1" presStyleIdx="3" presStyleCnt="8"/>
      <dgm:spPr/>
    </dgm:pt>
    <dgm:pt modelId="{CB0A41E2-0C18-4425-B86C-53381C20B6CC}" type="pres">
      <dgm:prSet presAssocID="{37386EC3-A449-4407-A2EA-9FBA66FFAE8D}" presName="ParentBackground5" presStyleCnt="0"/>
      <dgm:spPr/>
    </dgm:pt>
    <dgm:pt modelId="{84423714-C192-406C-B08A-221FA34F6952}" type="pres">
      <dgm:prSet presAssocID="{37386EC3-A449-4407-A2EA-9FBA66FFAE8D}" presName="ParentBackground" presStyleLbl="fgAcc1" presStyleIdx="3" presStyleCnt="8"/>
      <dgm:spPr/>
      <dgm:t>
        <a:bodyPr/>
        <a:lstStyle/>
        <a:p>
          <a:endParaRPr lang="en-US"/>
        </a:p>
      </dgm:t>
    </dgm:pt>
    <dgm:pt modelId="{0450DDE6-2CBB-4EEB-9CCB-3C89BA4B1250}" type="pres">
      <dgm:prSet presAssocID="{37386EC3-A449-4407-A2EA-9FBA66FFAE8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9858F-4F3E-48B6-84CD-BC403B8A8FAB}" type="pres">
      <dgm:prSet presAssocID="{7AE549D4-7340-4CB4-A1AE-98971F3FDD4D}" presName="Accent4" presStyleCnt="0"/>
      <dgm:spPr/>
    </dgm:pt>
    <dgm:pt modelId="{A1D345A8-8268-44E9-856F-1FAFB1C86003}" type="pres">
      <dgm:prSet presAssocID="{7AE549D4-7340-4CB4-A1AE-98971F3FDD4D}" presName="Accent" presStyleLbl="node1" presStyleIdx="4" presStyleCnt="8"/>
      <dgm:spPr/>
    </dgm:pt>
    <dgm:pt modelId="{99FA4987-B6BE-4104-AB39-76F5B496AE17}" type="pres">
      <dgm:prSet presAssocID="{7AE549D4-7340-4CB4-A1AE-98971F3FDD4D}" presName="ParentBackground4" presStyleCnt="0"/>
      <dgm:spPr/>
    </dgm:pt>
    <dgm:pt modelId="{7B0105DB-A926-455E-8B6E-CC765B870823}" type="pres">
      <dgm:prSet presAssocID="{7AE549D4-7340-4CB4-A1AE-98971F3FDD4D}" presName="ParentBackground" presStyleLbl="fgAcc1" presStyleIdx="4" presStyleCnt="8"/>
      <dgm:spPr/>
      <dgm:t>
        <a:bodyPr/>
        <a:lstStyle/>
        <a:p>
          <a:endParaRPr lang="en-US"/>
        </a:p>
      </dgm:t>
    </dgm:pt>
    <dgm:pt modelId="{77449330-5651-4D4F-B510-1C3C25B8FCC1}" type="pres">
      <dgm:prSet presAssocID="{7AE549D4-7340-4CB4-A1AE-98971F3FDD4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6D7FF-F8D3-41FE-9B3F-7B9E62127205}" type="pres">
      <dgm:prSet presAssocID="{8345BE26-D553-49B3-A3E3-11C7512D55AA}" presName="Accent3" presStyleCnt="0"/>
      <dgm:spPr/>
    </dgm:pt>
    <dgm:pt modelId="{10762C45-B495-446B-BD81-6C2446B23CC6}" type="pres">
      <dgm:prSet presAssocID="{8345BE26-D553-49B3-A3E3-11C7512D55AA}" presName="Accent" presStyleLbl="node1" presStyleIdx="5" presStyleCnt="8"/>
      <dgm:spPr/>
    </dgm:pt>
    <dgm:pt modelId="{53FD81F6-8E5A-4B4D-8308-C523AB21ACCB}" type="pres">
      <dgm:prSet presAssocID="{8345BE26-D553-49B3-A3E3-11C7512D55AA}" presName="ParentBackground3" presStyleCnt="0"/>
      <dgm:spPr/>
    </dgm:pt>
    <dgm:pt modelId="{8BE365DB-0626-4408-A215-C1F935E0A08C}" type="pres">
      <dgm:prSet presAssocID="{8345BE26-D553-49B3-A3E3-11C7512D55AA}" presName="ParentBackground" presStyleLbl="fgAcc1" presStyleIdx="5" presStyleCnt="8"/>
      <dgm:spPr/>
      <dgm:t>
        <a:bodyPr/>
        <a:lstStyle/>
        <a:p>
          <a:endParaRPr lang="en-US"/>
        </a:p>
      </dgm:t>
    </dgm:pt>
    <dgm:pt modelId="{93E46C5F-4134-459A-B353-1679ABEAF57F}" type="pres">
      <dgm:prSet presAssocID="{8345BE26-D553-49B3-A3E3-11C7512D55A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4FA76-0A37-4FFD-87EF-E92E178F3E0C}" type="pres">
      <dgm:prSet presAssocID="{EE8F2BFC-A4FC-40BF-9558-7122BCE5503E}" presName="Accent2" presStyleCnt="0"/>
      <dgm:spPr/>
    </dgm:pt>
    <dgm:pt modelId="{9C75AEE5-5B16-4A64-A2F9-2561680D626A}" type="pres">
      <dgm:prSet presAssocID="{EE8F2BFC-A4FC-40BF-9558-7122BCE5503E}" presName="Accent" presStyleLbl="node1" presStyleIdx="6" presStyleCnt="8"/>
      <dgm:spPr/>
    </dgm:pt>
    <dgm:pt modelId="{AD8EA39A-07DA-4D37-86B4-1B0D96FD2E0A}" type="pres">
      <dgm:prSet presAssocID="{EE8F2BFC-A4FC-40BF-9558-7122BCE5503E}" presName="ParentBackground2" presStyleCnt="0"/>
      <dgm:spPr/>
    </dgm:pt>
    <dgm:pt modelId="{02A808CA-0AC3-4E0A-A7E4-5A7C8B1E1276}" type="pres">
      <dgm:prSet presAssocID="{EE8F2BFC-A4FC-40BF-9558-7122BCE5503E}" presName="ParentBackground" presStyleLbl="fgAcc1" presStyleIdx="6" presStyleCnt="8"/>
      <dgm:spPr/>
      <dgm:t>
        <a:bodyPr/>
        <a:lstStyle/>
        <a:p>
          <a:endParaRPr lang="en-US"/>
        </a:p>
      </dgm:t>
    </dgm:pt>
    <dgm:pt modelId="{8580DA37-EE38-4798-9E19-A3E1F0B784F3}" type="pres">
      <dgm:prSet presAssocID="{EE8F2BFC-A4FC-40BF-9558-7122BCE5503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F5605-09ED-4F46-BFF0-561B7C993F0B}" type="pres">
      <dgm:prSet presAssocID="{E422CC6B-E4BF-49A3-B9AF-E66496D8109F}" presName="Accent1" presStyleCnt="0"/>
      <dgm:spPr/>
    </dgm:pt>
    <dgm:pt modelId="{4F60ECF1-8E2B-4579-AFC2-10A794E1BA61}" type="pres">
      <dgm:prSet presAssocID="{E422CC6B-E4BF-49A3-B9AF-E66496D8109F}" presName="Accent" presStyleLbl="node1" presStyleIdx="7" presStyleCnt="8"/>
      <dgm:spPr/>
    </dgm:pt>
    <dgm:pt modelId="{528C3EED-E197-4200-87CC-22ADF27D0545}" type="pres">
      <dgm:prSet presAssocID="{E422CC6B-E4BF-49A3-B9AF-E66496D8109F}" presName="ParentBackground1" presStyleCnt="0"/>
      <dgm:spPr/>
    </dgm:pt>
    <dgm:pt modelId="{FEA479F4-D542-43AE-8371-E19D09A24749}" type="pres">
      <dgm:prSet presAssocID="{E422CC6B-E4BF-49A3-B9AF-E66496D8109F}" presName="ParentBackground" presStyleLbl="fgAcc1" presStyleIdx="7" presStyleCnt="8"/>
      <dgm:spPr/>
      <dgm:t>
        <a:bodyPr/>
        <a:lstStyle/>
        <a:p>
          <a:endParaRPr lang="en-US"/>
        </a:p>
      </dgm:t>
    </dgm:pt>
    <dgm:pt modelId="{D86F41A9-AD85-45C3-99B4-B0A7067214AD}" type="pres">
      <dgm:prSet presAssocID="{E422CC6B-E4BF-49A3-B9AF-E66496D8109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A84E4F-6DA4-4D9D-8EB8-400D96783AFA}" type="presOf" srcId="{8345BE26-D553-49B3-A3E3-11C7512D55AA}" destId="{93E46C5F-4134-459A-B353-1679ABEAF57F}" srcOrd="1" destOrd="0" presId="urn:microsoft.com/office/officeart/2011/layout/CircleProcess"/>
    <dgm:cxn modelId="{7B6EE7DA-B6B9-41A3-BD80-1E4AD4C29AAA}" type="presOf" srcId="{37386EC3-A449-4407-A2EA-9FBA66FFAE8D}" destId="{84423714-C192-406C-B08A-221FA34F6952}" srcOrd="0" destOrd="0" presId="urn:microsoft.com/office/officeart/2011/layout/CircleProcess"/>
    <dgm:cxn modelId="{7FA1DF23-3A9C-44D3-8638-9E7CF29C2C77}" srcId="{0B734E8C-F9A9-4A1D-AB1A-FE450968BB9F}" destId="{2F0711CD-18CF-431A-9726-243A686E2CA0}" srcOrd="6" destOrd="0" parTransId="{8090A13E-2D14-4F3C-9195-E99C31CE75F9}" sibTransId="{CC64985A-FA01-4E76-AAE6-64060E1383CF}"/>
    <dgm:cxn modelId="{4970AA38-5951-40C6-B2DD-4CC38AA3A7D8}" type="presOf" srcId="{EE8F2BFC-A4FC-40BF-9558-7122BCE5503E}" destId="{8580DA37-EE38-4798-9E19-A3E1F0B784F3}" srcOrd="1" destOrd="0" presId="urn:microsoft.com/office/officeart/2011/layout/CircleProcess"/>
    <dgm:cxn modelId="{2334F1EF-41B9-45C1-BED3-35340C2A63D9}" type="presOf" srcId="{8345BE26-D553-49B3-A3E3-11C7512D55AA}" destId="{8BE365DB-0626-4408-A215-C1F935E0A08C}" srcOrd="0" destOrd="0" presId="urn:microsoft.com/office/officeart/2011/layout/CircleProcess"/>
    <dgm:cxn modelId="{97DCC437-49D1-4250-9A47-D4BB6C27DBE3}" type="presOf" srcId="{36E61E6C-B009-49E9-B439-F412030EB34B}" destId="{739A79D1-AD90-4959-BE6C-32F44B5CD471}" srcOrd="0" destOrd="0" presId="urn:microsoft.com/office/officeart/2011/layout/CircleProcess"/>
    <dgm:cxn modelId="{B4BB190C-11FE-48B1-9ED2-CE7EE6EF67DC}" srcId="{0B734E8C-F9A9-4A1D-AB1A-FE450968BB9F}" destId="{834C48D6-428F-402D-B00F-0BE9C3C83527}" srcOrd="7" destOrd="0" parTransId="{38A3DDCC-6178-41EF-88D0-66837BCFAE54}" sibTransId="{ECA0E084-4D3C-48D5-9CB6-BC16BEFB584B}"/>
    <dgm:cxn modelId="{CB39C7B1-165E-42E6-9AAC-A7551FC35329}" srcId="{0B734E8C-F9A9-4A1D-AB1A-FE450968BB9F}" destId="{E422CC6B-E4BF-49A3-B9AF-E66496D8109F}" srcOrd="0" destOrd="0" parTransId="{44B1C5BC-9D35-460B-BC74-9A75521AFC72}" sibTransId="{C49EE48E-CBE4-4B3B-BEF1-E7AF70340197}"/>
    <dgm:cxn modelId="{B489C47C-BCDC-4A8E-9971-EE3F65CD6E86}" type="presOf" srcId="{834C48D6-428F-402D-B00F-0BE9C3C83527}" destId="{9769E2D4-74C0-4783-BFF4-E8A3AF2B679D}" srcOrd="0" destOrd="0" presId="urn:microsoft.com/office/officeart/2011/layout/CircleProcess"/>
    <dgm:cxn modelId="{9AB5EEC2-B5EB-4C00-93CD-8C6025254C86}" srcId="{0B734E8C-F9A9-4A1D-AB1A-FE450968BB9F}" destId="{8345BE26-D553-49B3-A3E3-11C7512D55AA}" srcOrd="2" destOrd="0" parTransId="{D1697B76-4B53-4A73-9EEE-38828F537E32}" sibTransId="{4FCC9538-A95E-4F0E-9CB6-3313EAE62F78}"/>
    <dgm:cxn modelId="{BF17449D-0C9F-4A44-BC33-B662F8167803}" type="presOf" srcId="{E422CC6B-E4BF-49A3-B9AF-E66496D8109F}" destId="{FEA479F4-D542-43AE-8371-E19D09A24749}" srcOrd="0" destOrd="0" presId="urn:microsoft.com/office/officeart/2011/layout/CircleProcess"/>
    <dgm:cxn modelId="{BF05FD43-5635-4AB1-B969-CDD0F297B218}" type="presOf" srcId="{2F0711CD-18CF-431A-9726-243A686E2CA0}" destId="{5F786AFF-B401-4973-A534-CB508DF6FE11}" srcOrd="1" destOrd="0" presId="urn:microsoft.com/office/officeart/2011/layout/CircleProcess"/>
    <dgm:cxn modelId="{2EDA095D-6866-4AB6-A810-D40ABCF33618}" type="presOf" srcId="{36E61E6C-B009-49E9-B439-F412030EB34B}" destId="{124BAC08-93BD-4526-A7BE-59BA9E8A8CD9}" srcOrd="1" destOrd="0" presId="urn:microsoft.com/office/officeart/2011/layout/CircleProcess"/>
    <dgm:cxn modelId="{2A340091-F54F-47CB-B9F3-15BEE8CBC765}" type="presOf" srcId="{834C48D6-428F-402D-B00F-0BE9C3C83527}" destId="{06488BB2-2082-4B15-9ADC-8BC8D042FD94}" srcOrd="1" destOrd="0" presId="urn:microsoft.com/office/officeart/2011/layout/CircleProcess"/>
    <dgm:cxn modelId="{949449E5-BD1A-451B-BE4A-FFA70BCECBFC}" type="presOf" srcId="{E422CC6B-E4BF-49A3-B9AF-E66496D8109F}" destId="{D86F41A9-AD85-45C3-99B4-B0A7067214AD}" srcOrd="1" destOrd="0" presId="urn:microsoft.com/office/officeart/2011/layout/CircleProcess"/>
    <dgm:cxn modelId="{DFF3545E-44CF-4FC1-AFC1-2CD99F66022A}" srcId="{0B734E8C-F9A9-4A1D-AB1A-FE450968BB9F}" destId="{37386EC3-A449-4407-A2EA-9FBA66FFAE8D}" srcOrd="4" destOrd="0" parTransId="{6A0031D3-F31C-4894-8978-9AA7A3DFFEA7}" sibTransId="{F206595D-61EB-4A17-A110-31CF2EAEDE4D}"/>
    <dgm:cxn modelId="{278B829C-3517-47CE-A2C5-3F63D906B4A4}" type="presOf" srcId="{37386EC3-A449-4407-A2EA-9FBA66FFAE8D}" destId="{0450DDE6-2CBB-4EEB-9CCB-3C89BA4B1250}" srcOrd="1" destOrd="0" presId="urn:microsoft.com/office/officeart/2011/layout/CircleProcess"/>
    <dgm:cxn modelId="{1505EF70-8EB5-4D6D-B3ED-B566F28290B3}" type="presOf" srcId="{2F0711CD-18CF-431A-9726-243A686E2CA0}" destId="{4BF9883C-ED3B-4B9D-B6C2-2C8C8DC749AC}" srcOrd="0" destOrd="0" presId="urn:microsoft.com/office/officeart/2011/layout/CircleProcess"/>
    <dgm:cxn modelId="{33FE834B-0E47-463C-BBE6-43FE2E46B11D}" type="presOf" srcId="{7AE549D4-7340-4CB4-A1AE-98971F3FDD4D}" destId="{7B0105DB-A926-455E-8B6E-CC765B870823}" srcOrd="0" destOrd="0" presId="urn:microsoft.com/office/officeart/2011/layout/CircleProcess"/>
    <dgm:cxn modelId="{321A3918-5236-4B33-AC90-80570DD11246}" type="presOf" srcId="{EE8F2BFC-A4FC-40BF-9558-7122BCE5503E}" destId="{02A808CA-0AC3-4E0A-A7E4-5A7C8B1E1276}" srcOrd="0" destOrd="0" presId="urn:microsoft.com/office/officeart/2011/layout/CircleProcess"/>
    <dgm:cxn modelId="{2D12406C-01AE-407A-8727-EDE61CEB03DB}" srcId="{0B734E8C-F9A9-4A1D-AB1A-FE450968BB9F}" destId="{36E61E6C-B009-49E9-B439-F412030EB34B}" srcOrd="5" destOrd="0" parTransId="{04948D70-2D33-44AD-A78C-6D19E9585A3D}" sibTransId="{A733B0B6-2CF2-4CA8-B7B2-7AFBB40DDE74}"/>
    <dgm:cxn modelId="{5493365C-F4A3-4EC7-84B3-B1CAF8EBCA01}" type="presOf" srcId="{7AE549D4-7340-4CB4-A1AE-98971F3FDD4D}" destId="{77449330-5651-4D4F-B510-1C3C25B8FCC1}" srcOrd="1" destOrd="0" presId="urn:microsoft.com/office/officeart/2011/layout/CircleProcess"/>
    <dgm:cxn modelId="{DE8E1113-102B-4927-A622-A06E5D668CD1}" srcId="{0B734E8C-F9A9-4A1D-AB1A-FE450968BB9F}" destId="{7AE549D4-7340-4CB4-A1AE-98971F3FDD4D}" srcOrd="3" destOrd="0" parTransId="{8FEBAADE-BD51-46D4-9963-FCADD6EDCC36}" sibTransId="{30E98018-2920-4BC8-957E-0C6668E7BBAF}"/>
    <dgm:cxn modelId="{043F957D-CD2B-471D-BAE1-5CAF1B736C15}" type="presOf" srcId="{0B734E8C-F9A9-4A1D-AB1A-FE450968BB9F}" destId="{3A20C8C0-A3E2-4823-95F1-7E45B25A3473}" srcOrd="0" destOrd="0" presId="urn:microsoft.com/office/officeart/2011/layout/CircleProcess"/>
    <dgm:cxn modelId="{655070E4-43C8-4C8E-AAC3-981F6768D640}" srcId="{0B734E8C-F9A9-4A1D-AB1A-FE450968BB9F}" destId="{EE8F2BFC-A4FC-40BF-9558-7122BCE5503E}" srcOrd="1" destOrd="0" parTransId="{9FFE09DD-422E-4944-911E-4F418A1E8CD6}" sibTransId="{8B08DB59-336A-429E-B6C8-2C5E21E56C1D}"/>
    <dgm:cxn modelId="{A6D91C8E-F9C2-498F-8ABA-0ED599DC8899}" type="presParOf" srcId="{3A20C8C0-A3E2-4823-95F1-7E45B25A3473}" destId="{4CF16CC0-488A-472A-B412-B009D7EA32B5}" srcOrd="0" destOrd="0" presId="urn:microsoft.com/office/officeart/2011/layout/CircleProcess"/>
    <dgm:cxn modelId="{8B486C9A-D90D-45BD-A04E-D2226D053E02}" type="presParOf" srcId="{4CF16CC0-488A-472A-B412-B009D7EA32B5}" destId="{0068F0FC-D5BC-46A8-B60F-D47C64B9A03D}" srcOrd="0" destOrd="0" presId="urn:microsoft.com/office/officeart/2011/layout/CircleProcess"/>
    <dgm:cxn modelId="{1F3C0DAC-60A8-4A6D-AEF6-CB20A58C350A}" type="presParOf" srcId="{3A20C8C0-A3E2-4823-95F1-7E45B25A3473}" destId="{4EE32E4F-2828-4304-BDEC-9E9780F9808A}" srcOrd="1" destOrd="0" presId="urn:microsoft.com/office/officeart/2011/layout/CircleProcess"/>
    <dgm:cxn modelId="{A3977944-3A1F-445D-AEEC-19B9B785EA48}" type="presParOf" srcId="{4EE32E4F-2828-4304-BDEC-9E9780F9808A}" destId="{9769E2D4-74C0-4783-BFF4-E8A3AF2B679D}" srcOrd="0" destOrd="0" presId="urn:microsoft.com/office/officeart/2011/layout/CircleProcess"/>
    <dgm:cxn modelId="{3990BDAD-EB0F-47E9-AB1B-06AC877497AE}" type="presParOf" srcId="{3A20C8C0-A3E2-4823-95F1-7E45B25A3473}" destId="{06488BB2-2082-4B15-9ADC-8BC8D042FD94}" srcOrd="2" destOrd="0" presId="urn:microsoft.com/office/officeart/2011/layout/CircleProcess"/>
    <dgm:cxn modelId="{E90DCDAE-B248-4079-A903-416B9D51D05A}" type="presParOf" srcId="{3A20C8C0-A3E2-4823-95F1-7E45B25A3473}" destId="{52B21371-0F86-4E5D-AAFC-9175ED6BBD98}" srcOrd="3" destOrd="0" presId="urn:microsoft.com/office/officeart/2011/layout/CircleProcess"/>
    <dgm:cxn modelId="{8BB3C2F5-B9B9-4A60-A527-83A77742BC39}" type="presParOf" srcId="{52B21371-0F86-4E5D-AAFC-9175ED6BBD98}" destId="{2FF34298-6FC6-4531-BBF1-C4A90C8CD025}" srcOrd="0" destOrd="0" presId="urn:microsoft.com/office/officeart/2011/layout/CircleProcess"/>
    <dgm:cxn modelId="{53B125EB-1BCE-4589-A710-12556C7A99B2}" type="presParOf" srcId="{3A20C8C0-A3E2-4823-95F1-7E45B25A3473}" destId="{3734DA1E-097C-4320-AB46-1094312EECC3}" srcOrd="4" destOrd="0" presId="urn:microsoft.com/office/officeart/2011/layout/CircleProcess"/>
    <dgm:cxn modelId="{1C4C7365-C105-4C9B-A270-1DF645FB2BA7}" type="presParOf" srcId="{3734DA1E-097C-4320-AB46-1094312EECC3}" destId="{4BF9883C-ED3B-4B9D-B6C2-2C8C8DC749AC}" srcOrd="0" destOrd="0" presId="urn:microsoft.com/office/officeart/2011/layout/CircleProcess"/>
    <dgm:cxn modelId="{41B3FD89-2162-4E2D-986D-9F95817B9652}" type="presParOf" srcId="{3A20C8C0-A3E2-4823-95F1-7E45B25A3473}" destId="{5F786AFF-B401-4973-A534-CB508DF6FE11}" srcOrd="5" destOrd="0" presId="urn:microsoft.com/office/officeart/2011/layout/CircleProcess"/>
    <dgm:cxn modelId="{5104B53F-1DF2-404D-8B73-D64495077E18}" type="presParOf" srcId="{3A20C8C0-A3E2-4823-95F1-7E45B25A3473}" destId="{5797EFEB-A507-4995-8B76-2877D4C9550A}" srcOrd="6" destOrd="0" presId="urn:microsoft.com/office/officeart/2011/layout/CircleProcess"/>
    <dgm:cxn modelId="{E722D3A6-6F48-4F4E-A40B-4B3B9D917DB7}" type="presParOf" srcId="{5797EFEB-A507-4995-8B76-2877D4C9550A}" destId="{273F957B-BA15-449B-910C-A3AB97EF9886}" srcOrd="0" destOrd="0" presId="urn:microsoft.com/office/officeart/2011/layout/CircleProcess"/>
    <dgm:cxn modelId="{1519F8E0-DA05-4499-99E6-2225915D8AE2}" type="presParOf" srcId="{3A20C8C0-A3E2-4823-95F1-7E45B25A3473}" destId="{5A9C289E-7B9B-484F-A7AF-257B95B903DE}" srcOrd="7" destOrd="0" presId="urn:microsoft.com/office/officeart/2011/layout/CircleProcess"/>
    <dgm:cxn modelId="{963A8721-8CB1-46E9-ACB7-0E753A2114B1}" type="presParOf" srcId="{5A9C289E-7B9B-484F-A7AF-257B95B903DE}" destId="{739A79D1-AD90-4959-BE6C-32F44B5CD471}" srcOrd="0" destOrd="0" presId="urn:microsoft.com/office/officeart/2011/layout/CircleProcess"/>
    <dgm:cxn modelId="{33E616BC-08C5-4A8A-8611-7E0F6ACA144E}" type="presParOf" srcId="{3A20C8C0-A3E2-4823-95F1-7E45B25A3473}" destId="{124BAC08-93BD-4526-A7BE-59BA9E8A8CD9}" srcOrd="8" destOrd="0" presId="urn:microsoft.com/office/officeart/2011/layout/CircleProcess"/>
    <dgm:cxn modelId="{408633CF-82B6-40A2-95CA-A6D8FCE924AB}" type="presParOf" srcId="{3A20C8C0-A3E2-4823-95F1-7E45B25A3473}" destId="{82D9903E-F5B2-4591-802B-46DA74F0EA2D}" srcOrd="9" destOrd="0" presId="urn:microsoft.com/office/officeart/2011/layout/CircleProcess"/>
    <dgm:cxn modelId="{9702223A-4D2D-46A6-8560-9C78CCBD7063}" type="presParOf" srcId="{82D9903E-F5B2-4591-802B-46DA74F0EA2D}" destId="{7E7A3A14-5830-4A66-B25B-85B402BB344B}" srcOrd="0" destOrd="0" presId="urn:microsoft.com/office/officeart/2011/layout/CircleProcess"/>
    <dgm:cxn modelId="{0CEDAB51-EF92-484D-BB3A-7FD9B5438B85}" type="presParOf" srcId="{3A20C8C0-A3E2-4823-95F1-7E45B25A3473}" destId="{CB0A41E2-0C18-4425-B86C-53381C20B6CC}" srcOrd="10" destOrd="0" presId="urn:microsoft.com/office/officeart/2011/layout/CircleProcess"/>
    <dgm:cxn modelId="{C0B68C83-E4F5-4620-80C5-65B64FB0CE67}" type="presParOf" srcId="{CB0A41E2-0C18-4425-B86C-53381C20B6CC}" destId="{84423714-C192-406C-B08A-221FA34F6952}" srcOrd="0" destOrd="0" presId="urn:microsoft.com/office/officeart/2011/layout/CircleProcess"/>
    <dgm:cxn modelId="{A5FB1B44-455A-4B1F-8A89-38FE8A3E7F75}" type="presParOf" srcId="{3A20C8C0-A3E2-4823-95F1-7E45B25A3473}" destId="{0450DDE6-2CBB-4EEB-9CCB-3C89BA4B1250}" srcOrd="11" destOrd="0" presId="urn:microsoft.com/office/officeart/2011/layout/CircleProcess"/>
    <dgm:cxn modelId="{E6C0E26F-2746-4602-9FC5-85D6F1DF2736}" type="presParOf" srcId="{3A20C8C0-A3E2-4823-95F1-7E45B25A3473}" destId="{7B09858F-4F3E-48B6-84CD-BC403B8A8FAB}" srcOrd="12" destOrd="0" presId="urn:microsoft.com/office/officeart/2011/layout/CircleProcess"/>
    <dgm:cxn modelId="{6E7D81C5-C00F-4E0D-A4F4-0D49B8C310E2}" type="presParOf" srcId="{7B09858F-4F3E-48B6-84CD-BC403B8A8FAB}" destId="{A1D345A8-8268-44E9-856F-1FAFB1C86003}" srcOrd="0" destOrd="0" presId="urn:microsoft.com/office/officeart/2011/layout/CircleProcess"/>
    <dgm:cxn modelId="{D722CC6A-0A3E-44C6-ACCB-2A7079199AAC}" type="presParOf" srcId="{3A20C8C0-A3E2-4823-95F1-7E45B25A3473}" destId="{99FA4987-B6BE-4104-AB39-76F5B496AE17}" srcOrd="13" destOrd="0" presId="urn:microsoft.com/office/officeart/2011/layout/CircleProcess"/>
    <dgm:cxn modelId="{D2527A46-BC3C-4D3F-B346-5A2B2D6FC3AD}" type="presParOf" srcId="{99FA4987-B6BE-4104-AB39-76F5B496AE17}" destId="{7B0105DB-A926-455E-8B6E-CC765B870823}" srcOrd="0" destOrd="0" presId="urn:microsoft.com/office/officeart/2011/layout/CircleProcess"/>
    <dgm:cxn modelId="{4DA45AC2-E1FF-45BA-82A9-127303D70329}" type="presParOf" srcId="{3A20C8C0-A3E2-4823-95F1-7E45B25A3473}" destId="{77449330-5651-4D4F-B510-1C3C25B8FCC1}" srcOrd="14" destOrd="0" presId="urn:microsoft.com/office/officeart/2011/layout/CircleProcess"/>
    <dgm:cxn modelId="{EF54ABCF-0089-40ED-9C2E-713D8C7AE526}" type="presParOf" srcId="{3A20C8C0-A3E2-4823-95F1-7E45B25A3473}" destId="{ACF6D7FF-F8D3-41FE-9B3F-7B9E62127205}" srcOrd="15" destOrd="0" presId="urn:microsoft.com/office/officeart/2011/layout/CircleProcess"/>
    <dgm:cxn modelId="{E8E690B5-5F20-4170-B3F8-04E35CABB644}" type="presParOf" srcId="{ACF6D7FF-F8D3-41FE-9B3F-7B9E62127205}" destId="{10762C45-B495-446B-BD81-6C2446B23CC6}" srcOrd="0" destOrd="0" presId="urn:microsoft.com/office/officeart/2011/layout/CircleProcess"/>
    <dgm:cxn modelId="{3D32452A-1B73-4CB2-8FA1-6F1D7C8B1C5B}" type="presParOf" srcId="{3A20C8C0-A3E2-4823-95F1-7E45B25A3473}" destId="{53FD81F6-8E5A-4B4D-8308-C523AB21ACCB}" srcOrd="16" destOrd="0" presId="urn:microsoft.com/office/officeart/2011/layout/CircleProcess"/>
    <dgm:cxn modelId="{D2219D3D-AE67-43BC-9C17-602C9DC58903}" type="presParOf" srcId="{53FD81F6-8E5A-4B4D-8308-C523AB21ACCB}" destId="{8BE365DB-0626-4408-A215-C1F935E0A08C}" srcOrd="0" destOrd="0" presId="urn:microsoft.com/office/officeart/2011/layout/CircleProcess"/>
    <dgm:cxn modelId="{5579DD6A-D1C0-4518-819B-A8A059B6E429}" type="presParOf" srcId="{3A20C8C0-A3E2-4823-95F1-7E45B25A3473}" destId="{93E46C5F-4134-459A-B353-1679ABEAF57F}" srcOrd="17" destOrd="0" presId="urn:microsoft.com/office/officeart/2011/layout/CircleProcess"/>
    <dgm:cxn modelId="{D832518D-A26D-4DB6-BF77-9C2A64242468}" type="presParOf" srcId="{3A20C8C0-A3E2-4823-95F1-7E45B25A3473}" destId="{36F4FA76-0A37-4FFD-87EF-E92E178F3E0C}" srcOrd="18" destOrd="0" presId="urn:microsoft.com/office/officeart/2011/layout/CircleProcess"/>
    <dgm:cxn modelId="{E64B64E9-1C01-43F6-8A96-C54F60DE199C}" type="presParOf" srcId="{36F4FA76-0A37-4FFD-87EF-E92E178F3E0C}" destId="{9C75AEE5-5B16-4A64-A2F9-2561680D626A}" srcOrd="0" destOrd="0" presId="urn:microsoft.com/office/officeart/2011/layout/CircleProcess"/>
    <dgm:cxn modelId="{67CD0FB6-ABBC-4970-9866-77F460260FE5}" type="presParOf" srcId="{3A20C8C0-A3E2-4823-95F1-7E45B25A3473}" destId="{AD8EA39A-07DA-4D37-86B4-1B0D96FD2E0A}" srcOrd="19" destOrd="0" presId="urn:microsoft.com/office/officeart/2011/layout/CircleProcess"/>
    <dgm:cxn modelId="{D577217F-EAC9-493A-9307-93D89A9011D9}" type="presParOf" srcId="{AD8EA39A-07DA-4D37-86B4-1B0D96FD2E0A}" destId="{02A808CA-0AC3-4E0A-A7E4-5A7C8B1E1276}" srcOrd="0" destOrd="0" presId="urn:microsoft.com/office/officeart/2011/layout/CircleProcess"/>
    <dgm:cxn modelId="{0CCE8449-3884-4CD4-8E3E-B5DAA839F89D}" type="presParOf" srcId="{3A20C8C0-A3E2-4823-95F1-7E45B25A3473}" destId="{8580DA37-EE38-4798-9E19-A3E1F0B784F3}" srcOrd="20" destOrd="0" presId="urn:microsoft.com/office/officeart/2011/layout/CircleProcess"/>
    <dgm:cxn modelId="{2E8AC0EF-1404-4808-930F-96DA4DDEE0AB}" type="presParOf" srcId="{3A20C8C0-A3E2-4823-95F1-7E45B25A3473}" destId="{E8CF5605-09ED-4F46-BFF0-561B7C993F0B}" srcOrd="21" destOrd="0" presId="urn:microsoft.com/office/officeart/2011/layout/CircleProcess"/>
    <dgm:cxn modelId="{9C529628-3D32-46D2-8A10-8A042682D2FA}" type="presParOf" srcId="{E8CF5605-09ED-4F46-BFF0-561B7C993F0B}" destId="{4F60ECF1-8E2B-4579-AFC2-10A794E1BA61}" srcOrd="0" destOrd="0" presId="urn:microsoft.com/office/officeart/2011/layout/CircleProcess"/>
    <dgm:cxn modelId="{2570C74C-48B1-4F92-8A60-120028E6E84A}" type="presParOf" srcId="{3A20C8C0-A3E2-4823-95F1-7E45B25A3473}" destId="{528C3EED-E197-4200-87CC-22ADF27D0545}" srcOrd="22" destOrd="0" presId="urn:microsoft.com/office/officeart/2011/layout/CircleProcess"/>
    <dgm:cxn modelId="{29FEE018-26F9-4CC0-B8F7-CD1DA1DF3CBF}" type="presParOf" srcId="{528C3EED-E197-4200-87CC-22ADF27D0545}" destId="{FEA479F4-D542-43AE-8371-E19D09A24749}" srcOrd="0" destOrd="0" presId="urn:microsoft.com/office/officeart/2011/layout/CircleProcess"/>
    <dgm:cxn modelId="{7386E8D9-D3A4-4FF6-B0FF-BA3801D9478E}" type="presParOf" srcId="{3A20C8C0-A3E2-4823-95F1-7E45B25A3473}" destId="{D86F41A9-AD85-45C3-99B4-B0A7067214AD}" srcOrd="2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34E8C-F9A9-4A1D-AB1A-FE450968BB9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E549D4-7340-4CB4-A1AE-98971F3FDD4D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Import Backbone Data</a:t>
          </a:r>
          <a:endParaRPr lang="en-US" dirty="0"/>
        </a:p>
      </dgm:t>
    </dgm:pt>
    <dgm:pt modelId="{8FEBAADE-BD51-46D4-9963-FCADD6EDCC36}" type="parTrans" cxnId="{DE8E1113-102B-4927-A622-A06E5D668CD1}">
      <dgm:prSet/>
      <dgm:spPr/>
      <dgm:t>
        <a:bodyPr/>
        <a:lstStyle/>
        <a:p>
          <a:endParaRPr lang="en-US"/>
        </a:p>
      </dgm:t>
    </dgm:pt>
    <dgm:pt modelId="{30E98018-2920-4BC8-957E-0C6668E7BBAF}" type="sibTrans" cxnId="{DE8E1113-102B-4927-A622-A06E5D668CD1}">
      <dgm:prSet/>
      <dgm:spPr/>
      <dgm:t>
        <a:bodyPr/>
        <a:lstStyle/>
        <a:p>
          <a:endParaRPr lang="en-US"/>
        </a:p>
      </dgm:t>
    </dgm:pt>
    <dgm:pt modelId="{37386EC3-A449-4407-A2EA-9FBA66FFAE8D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Enter Blind Patch Data</a:t>
          </a:r>
          <a:endParaRPr lang="en-US" dirty="0"/>
        </a:p>
      </dgm:t>
    </dgm:pt>
    <dgm:pt modelId="{6A0031D3-F31C-4894-8978-9AA7A3DFFEA7}" type="parTrans" cxnId="{DFF3545E-44CF-4FC1-AFC1-2CD99F66022A}">
      <dgm:prSet/>
      <dgm:spPr/>
      <dgm:t>
        <a:bodyPr/>
        <a:lstStyle/>
        <a:p>
          <a:endParaRPr lang="en-US"/>
        </a:p>
      </dgm:t>
    </dgm:pt>
    <dgm:pt modelId="{F206595D-61EB-4A17-A110-31CF2EAEDE4D}" type="sibTrans" cxnId="{DFF3545E-44CF-4FC1-AFC1-2CD99F66022A}">
      <dgm:prSet/>
      <dgm:spPr/>
      <dgm:t>
        <a:bodyPr/>
        <a:lstStyle/>
        <a:p>
          <a:endParaRPr lang="en-US"/>
        </a:p>
      </dgm:t>
    </dgm:pt>
    <dgm:pt modelId="{36E61E6C-B009-49E9-B439-F412030EB34B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/>
            <a:t>Discover and Make Circuits</a:t>
          </a:r>
          <a:endParaRPr lang="en-US" dirty="0"/>
        </a:p>
      </dgm:t>
    </dgm:pt>
    <dgm:pt modelId="{04948D70-2D33-44AD-A78C-6D19E9585A3D}" type="parTrans" cxnId="{2D12406C-01AE-407A-8727-EDE61CEB03DB}">
      <dgm:prSet/>
      <dgm:spPr/>
      <dgm:t>
        <a:bodyPr/>
        <a:lstStyle/>
        <a:p>
          <a:endParaRPr lang="en-US"/>
        </a:p>
      </dgm:t>
    </dgm:pt>
    <dgm:pt modelId="{A733B0B6-2CF2-4CA8-B7B2-7AFBB40DDE74}" type="sibTrans" cxnId="{2D12406C-01AE-407A-8727-EDE61CEB03DB}">
      <dgm:prSet/>
      <dgm:spPr/>
      <dgm:t>
        <a:bodyPr/>
        <a:lstStyle/>
        <a:p>
          <a:endParaRPr lang="en-US"/>
        </a:p>
      </dgm:t>
    </dgm:pt>
    <dgm:pt modelId="{3A20C8C0-A3E2-4823-95F1-7E45B25A3473}" type="pres">
      <dgm:prSet presAssocID="{0B734E8C-F9A9-4A1D-AB1A-FE450968BB9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44E5CD2-82F9-46EA-B2CA-A1B6DA112B55}" type="pres">
      <dgm:prSet presAssocID="{36E61E6C-B009-49E9-B439-F412030EB34B}" presName="Accent3" presStyleCnt="0"/>
      <dgm:spPr/>
    </dgm:pt>
    <dgm:pt modelId="{273F957B-BA15-449B-910C-A3AB97EF9886}" type="pres">
      <dgm:prSet presAssocID="{36E61E6C-B009-49E9-B439-F412030EB34B}" presName="Accent" presStyleLbl="node1" presStyleIdx="0" presStyleCnt="3"/>
      <dgm:spPr/>
    </dgm:pt>
    <dgm:pt modelId="{CC19BBF9-B6AA-42B6-AE5A-99E6F9903BD5}" type="pres">
      <dgm:prSet presAssocID="{36E61E6C-B009-49E9-B439-F412030EB34B}" presName="ParentBackground3" presStyleCnt="0"/>
      <dgm:spPr/>
    </dgm:pt>
    <dgm:pt modelId="{739A79D1-AD90-4959-BE6C-32F44B5CD471}" type="pres">
      <dgm:prSet presAssocID="{36E61E6C-B009-49E9-B439-F412030EB34B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1271FFE5-444F-4D82-A141-630D9D2A5CDF}" type="pres">
      <dgm:prSet presAssocID="{36E61E6C-B009-49E9-B439-F412030EB34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559AF-3371-46E9-AF24-6301D1E0FB88}" type="pres">
      <dgm:prSet presAssocID="{37386EC3-A449-4407-A2EA-9FBA66FFAE8D}" presName="Accent2" presStyleCnt="0"/>
      <dgm:spPr/>
    </dgm:pt>
    <dgm:pt modelId="{7E7A3A14-5830-4A66-B25B-85B402BB344B}" type="pres">
      <dgm:prSet presAssocID="{37386EC3-A449-4407-A2EA-9FBA66FFAE8D}" presName="Accent" presStyleLbl="node1" presStyleIdx="1" presStyleCnt="3"/>
      <dgm:spPr/>
    </dgm:pt>
    <dgm:pt modelId="{94AFAC0A-60D6-4E50-8ED4-DC43C5D2784E}" type="pres">
      <dgm:prSet presAssocID="{37386EC3-A449-4407-A2EA-9FBA66FFAE8D}" presName="ParentBackground2" presStyleCnt="0"/>
      <dgm:spPr/>
    </dgm:pt>
    <dgm:pt modelId="{84423714-C192-406C-B08A-221FA34F6952}" type="pres">
      <dgm:prSet presAssocID="{37386EC3-A449-4407-A2EA-9FBA66FFAE8D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A263FF60-2F28-41DF-9071-34B3DE289F62}" type="pres">
      <dgm:prSet presAssocID="{37386EC3-A449-4407-A2EA-9FBA66FFAE8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17062-DE3E-404E-BBF0-D10A32DAB3BA}" type="pres">
      <dgm:prSet presAssocID="{7AE549D4-7340-4CB4-A1AE-98971F3FDD4D}" presName="Accent1" presStyleCnt="0"/>
      <dgm:spPr/>
    </dgm:pt>
    <dgm:pt modelId="{A1D345A8-8268-44E9-856F-1FAFB1C86003}" type="pres">
      <dgm:prSet presAssocID="{7AE549D4-7340-4CB4-A1AE-98971F3FDD4D}" presName="Accent" presStyleLbl="node1" presStyleIdx="2" presStyleCnt="3"/>
      <dgm:spPr/>
    </dgm:pt>
    <dgm:pt modelId="{ACAF244D-E36B-4232-A9CB-1252633EDAFB}" type="pres">
      <dgm:prSet presAssocID="{7AE549D4-7340-4CB4-A1AE-98971F3FDD4D}" presName="ParentBackground1" presStyleCnt="0"/>
      <dgm:spPr/>
    </dgm:pt>
    <dgm:pt modelId="{7B0105DB-A926-455E-8B6E-CC765B870823}" type="pres">
      <dgm:prSet presAssocID="{7AE549D4-7340-4CB4-A1AE-98971F3FDD4D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51C74C4A-3D99-4F4A-8181-22B4301C7326}" type="pres">
      <dgm:prSet presAssocID="{7AE549D4-7340-4CB4-A1AE-98971F3FDD4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560228-28A8-4D81-BF79-53810599C405}" type="presOf" srcId="{36E61E6C-B009-49E9-B439-F412030EB34B}" destId="{739A79D1-AD90-4959-BE6C-32F44B5CD471}" srcOrd="0" destOrd="0" presId="urn:microsoft.com/office/officeart/2011/layout/CircleProcess"/>
    <dgm:cxn modelId="{063821C0-17B7-47F3-BDC6-E991A5F8FDE5}" type="presOf" srcId="{37386EC3-A449-4407-A2EA-9FBA66FFAE8D}" destId="{A263FF60-2F28-41DF-9071-34B3DE289F62}" srcOrd="1" destOrd="0" presId="urn:microsoft.com/office/officeart/2011/layout/CircleProcess"/>
    <dgm:cxn modelId="{0419C305-ABDA-44AB-BFE3-B5241DAC776C}" type="presOf" srcId="{7AE549D4-7340-4CB4-A1AE-98971F3FDD4D}" destId="{51C74C4A-3D99-4F4A-8181-22B4301C7326}" srcOrd="1" destOrd="0" presId="urn:microsoft.com/office/officeart/2011/layout/CircleProcess"/>
    <dgm:cxn modelId="{FAD14F77-9B64-4B25-85F2-3418E744DCAA}" type="presOf" srcId="{0B734E8C-F9A9-4A1D-AB1A-FE450968BB9F}" destId="{3A20C8C0-A3E2-4823-95F1-7E45B25A3473}" srcOrd="0" destOrd="0" presId="urn:microsoft.com/office/officeart/2011/layout/CircleProcess"/>
    <dgm:cxn modelId="{DFF3545E-44CF-4FC1-AFC1-2CD99F66022A}" srcId="{0B734E8C-F9A9-4A1D-AB1A-FE450968BB9F}" destId="{37386EC3-A449-4407-A2EA-9FBA66FFAE8D}" srcOrd="1" destOrd="0" parTransId="{6A0031D3-F31C-4894-8978-9AA7A3DFFEA7}" sibTransId="{F206595D-61EB-4A17-A110-31CF2EAEDE4D}"/>
    <dgm:cxn modelId="{09645884-940D-4405-9A19-F389E2E0F6A3}" type="presOf" srcId="{7AE549D4-7340-4CB4-A1AE-98971F3FDD4D}" destId="{7B0105DB-A926-455E-8B6E-CC765B870823}" srcOrd="0" destOrd="0" presId="urn:microsoft.com/office/officeart/2011/layout/CircleProcess"/>
    <dgm:cxn modelId="{2D12406C-01AE-407A-8727-EDE61CEB03DB}" srcId="{0B734E8C-F9A9-4A1D-AB1A-FE450968BB9F}" destId="{36E61E6C-B009-49E9-B439-F412030EB34B}" srcOrd="2" destOrd="0" parTransId="{04948D70-2D33-44AD-A78C-6D19E9585A3D}" sibTransId="{A733B0B6-2CF2-4CA8-B7B2-7AFBB40DDE74}"/>
    <dgm:cxn modelId="{19BFCB72-5A72-44DD-A063-C0880CAFE7EF}" type="presOf" srcId="{37386EC3-A449-4407-A2EA-9FBA66FFAE8D}" destId="{84423714-C192-406C-B08A-221FA34F6952}" srcOrd="0" destOrd="0" presId="urn:microsoft.com/office/officeart/2011/layout/CircleProcess"/>
    <dgm:cxn modelId="{D37E740F-58B4-483B-85DE-A38A3827CD92}" type="presOf" srcId="{36E61E6C-B009-49E9-B439-F412030EB34B}" destId="{1271FFE5-444F-4D82-A141-630D9D2A5CDF}" srcOrd="1" destOrd="0" presId="urn:microsoft.com/office/officeart/2011/layout/CircleProcess"/>
    <dgm:cxn modelId="{DE8E1113-102B-4927-A622-A06E5D668CD1}" srcId="{0B734E8C-F9A9-4A1D-AB1A-FE450968BB9F}" destId="{7AE549D4-7340-4CB4-A1AE-98971F3FDD4D}" srcOrd="0" destOrd="0" parTransId="{8FEBAADE-BD51-46D4-9963-FCADD6EDCC36}" sibTransId="{30E98018-2920-4BC8-957E-0C6668E7BBAF}"/>
    <dgm:cxn modelId="{7F1F8DAA-E790-4968-8BDD-973BEB5479C2}" type="presParOf" srcId="{3A20C8C0-A3E2-4823-95F1-7E45B25A3473}" destId="{244E5CD2-82F9-46EA-B2CA-A1B6DA112B55}" srcOrd="0" destOrd="0" presId="urn:microsoft.com/office/officeart/2011/layout/CircleProcess"/>
    <dgm:cxn modelId="{D9B2CAA1-CC09-434D-9A8E-1945F1DA8953}" type="presParOf" srcId="{244E5CD2-82F9-46EA-B2CA-A1B6DA112B55}" destId="{273F957B-BA15-449B-910C-A3AB97EF9886}" srcOrd="0" destOrd="0" presId="urn:microsoft.com/office/officeart/2011/layout/CircleProcess"/>
    <dgm:cxn modelId="{A433093F-28BE-4365-9BF1-6AFC82177BCD}" type="presParOf" srcId="{3A20C8C0-A3E2-4823-95F1-7E45B25A3473}" destId="{CC19BBF9-B6AA-42B6-AE5A-99E6F9903BD5}" srcOrd="1" destOrd="0" presId="urn:microsoft.com/office/officeart/2011/layout/CircleProcess"/>
    <dgm:cxn modelId="{380F03F4-3665-4045-9484-3CC780967855}" type="presParOf" srcId="{CC19BBF9-B6AA-42B6-AE5A-99E6F9903BD5}" destId="{739A79D1-AD90-4959-BE6C-32F44B5CD471}" srcOrd="0" destOrd="0" presId="urn:microsoft.com/office/officeart/2011/layout/CircleProcess"/>
    <dgm:cxn modelId="{9FEE3226-EC0E-4DF5-A8BE-54FB6C03D685}" type="presParOf" srcId="{3A20C8C0-A3E2-4823-95F1-7E45B25A3473}" destId="{1271FFE5-444F-4D82-A141-630D9D2A5CDF}" srcOrd="2" destOrd="0" presId="urn:microsoft.com/office/officeart/2011/layout/CircleProcess"/>
    <dgm:cxn modelId="{1188FC97-E9F0-4BC8-9965-ED29DFD1DDE8}" type="presParOf" srcId="{3A20C8C0-A3E2-4823-95F1-7E45B25A3473}" destId="{629559AF-3371-46E9-AF24-6301D1E0FB88}" srcOrd="3" destOrd="0" presId="urn:microsoft.com/office/officeart/2011/layout/CircleProcess"/>
    <dgm:cxn modelId="{7C5C310C-DD72-4976-9F73-C37143C4E387}" type="presParOf" srcId="{629559AF-3371-46E9-AF24-6301D1E0FB88}" destId="{7E7A3A14-5830-4A66-B25B-85B402BB344B}" srcOrd="0" destOrd="0" presId="urn:microsoft.com/office/officeart/2011/layout/CircleProcess"/>
    <dgm:cxn modelId="{F4EC4669-906A-4563-AA50-822C19F72D3B}" type="presParOf" srcId="{3A20C8C0-A3E2-4823-95F1-7E45B25A3473}" destId="{94AFAC0A-60D6-4E50-8ED4-DC43C5D2784E}" srcOrd="4" destOrd="0" presId="urn:microsoft.com/office/officeart/2011/layout/CircleProcess"/>
    <dgm:cxn modelId="{5ECE285E-2637-4E8D-B2B3-240B48DA49AF}" type="presParOf" srcId="{94AFAC0A-60D6-4E50-8ED4-DC43C5D2784E}" destId="{84423714-C192-406C-B08A-221FA34F6952}" srcOrd="0" destOrd="0" presId="urn:microsoft.com/office/officeart/2011/layout/CircleProcess"/>
    <dgm:cxn modelId="{3F04B9F1-4BCF-429B-8B4D-FD77D2B355FF}" type="presParOf" srcId="{3A20C8C0-A3E2-4823-95F1-7E45B25A3473}" destId="{A263FF60-2F28-41DF-9071-34B3DE289F62}" srcOrd="5" destOrd="0" presId="urn:microsoft.com/office/officeart/2011/layout/CircleProcess"/>
    <dgm:cxn modelId="{2305BF89-3ED5-4B79-B543-1349DE035D13}" type="presParOf" srcId="{3A20C8C0-A3E2-4823-95F1-7E45B25A3473}" destId="{EA317062-DE3E-404E-BBF0-D10A32DAB3BA}" srcOrd="6" destOrd="0" presId="urn:microsoft.com/office/officeart/2011/layout/CircleProcess"/>
    <dgm:cxn modelId="{D0FF0D80-E645-476C-A86C-9FF85A702AE2}" type="presParOf" srcId="{EA317062-DE3E-404E-BBF0-D10A32DAB3BA}" destId="{A1D345A8-8268-44E9-856F-1FAFB1C86003}" srcOrd="0" destOrd="0" presId="urn:microsoft.com/office/officeart/2011/layout/CircleProcess"/>
    <dgm:cxn modelId="{9BE68425-000D-415A-84D1-1BCF7476385F}" type="presParOf" srcId="{3A20C8C0-A3E2-4823-95F1-7E45B25A3473}" destId="{ACAF244D-E36B-4232-A9CB-1252633EDAFB}" srcOrd="7" destOrd="0" presId="urn:microsoft.com/office/officeart/2011/layout/CircleProcess"/>
    <dgm:cxn modelId="{78676C0A-44FB-4173-872D-7B1FBC90C004}" type="presParOf" srcId="{ACAF244D-E36B-4232-A9CB-1252633EDAFB}" destId="{7B0105DB-A926-455E-8B6E-CC765B870823}" srcOrd="0" destOrd="0" presId="urn:microsoft.com/office/officeart/2011/layout/CircleProcess"/>
    <dgm:cxn modelId="{DC896949-8151-46D8-8698-46F628A73BF3}" type="presParOf" srcId="{3A20C8C0-A3E2-4823-95F1-7E45B25A3473}" destId="{51C74C4A-3D99-4F4A-8181-22B4301C7326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210B85-9B1A-415C-AF60-1755228C77BC}" type="doc">
      <dgm:prSet loTypeId="urn:microsoft.com/office/officeart/2005/8/layout/hierarchy3" loCatId="list" qsTypeId="urn:microsoft.com/office/officeart/2005/8/quickstyle/3d9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B155138-0AB2-4F29-872B-5D0E4A9C9EF9}">
      <dgm:prSet phldrT="[Text]"/>
      <dgm:spPr/>
      <dgm:t>
        <a:bodyPr/>
        <a:lstStyle/>
        <a:p>
          <a:r>
            <a:rPr lang="en-US" dirty="0" smtClean="0"/>
            <a:t>Circuit</a:t>
          </a:r>
        </a:p>
        <a:p>
          <a:r>
            <a:rPr lang="en-US" dirty="0" smtClean="0"/>
            <a:t>SRC/DST/NUMBER</a:t>
          </a:r>
          <a:endParaRPr lang="en-US" dirty="0"/>
        </a:p>
      </dgm:t>
    </dgm:pt>
    <dgm:pt modelId="{2901DD0F-5F08-4FF9-9C57-A99FDC7B5BB0}" type="parTrans" cxnId="{CB8BF6D8-F30D-4C3E-925A-5C292C2D0186}">
      <dgm:prSet/>
      <dgm:spPr/>
      <dgm:t>
        <a:bodyPr/>
        <a:lstStyle/>
        <a:p>
          <a:endParaRPr lang="en-US"/>
        </a:p>
      </dgm:t>
    </dgm:pt>
    <dgm:pt modelId="{21613947-8A47-4DE4-BC31-3C9CEDB4DD4F}" type="sibTrans" cxnId="{CB8BF6D8-F30D-4C3E-925A-5C292C2D0186}">
      <dgm:prSet/>
      <dgm:spPr/>
      <dgm:t>
        <a:bodyPr/>
        <a:lstStyle/>
        <a:p>
          <a:endParaRPr lang="en-US"/>
        </a:p>
      </dgm:t>
    </dgm:pt>
    <dgm:pt modelId="{757AC7DA-D7FD-4AE3-B8F0-13D342CECF6B}">
      <dgm:prSet phldrT="[Text]"/>
      <dgm:spPr/>
      <dgm:t>
        <a:bodyPr/>
        <a:lstStyle/>
        <a:p>
          <a:r>
            <a:rPr lang="en-US" dirty="0" smtClean="0"/>
            <a:t>Cables</a:t>
          </a:r>
          <a:endParaRPr lang="en-US" dirty="0"/>
        </a:p>
      </dgm:t>
    </dgm:pt>
    <dgm:pt modelId="{ACFAC5CF-59C3-4EF9-9FD3-EF71BEC7E51F}" type="parTrans" cxnId="{F150F765-1F8E-4C5D-9E56-DC4E04CE3A9C}">
      <dgm:prSet/>
      <dgm:spPr/>
      <dgm:t>
        <a:bodyPr/>
        <a:lstStyle/>
        <a:p>
          <a:endParaRPr lang="en-US"/>
        </a:p>
      </dgm:t>
    </dgm:pt>
    <dgm:pt modelId="{9420D531-2A25-406A-9D7E-36BC541B3E03}" type="sibTrans" cxnId="{F150F765-1F8E-4C5D-9E56-DC4E04CE3A9C}">
      <dgm:prSet/>
      <dgm:spPr/>
      <dgm:t>
        <a:bodyPr/>
        <a:lstStyle/>
        <a:p>
          <a:endParaRPr lang="en-US"/>
        </a:p>
      </dgm:t>
    </dgm:pt>
    <dgm:pt modelId="{DE3F4941-EDD4-446C-A37E-498FF95781A9}" type="pres">
      <dgm:prSet presAssocID="{49210B85-9B1A-415C-AF60-1755228C77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9FEDAC-BFA6-4A65-B31A-CF46E2461212}" type="pres">
      <dgm:prSet presAssocID="{FB155138-0AB2-4F29-872B-5D0E4A9C9EF9}" presName="root" presStyleCnt="0"/>
      <dgm:spPr/>
    </dgm:pt>
    <dgm:pt modelId="{0DF17E1F-EE33-4581-9649-B2C7994BFBB7}" type="pres">
      <dgm:prSet presAssocID="{FB155138-0AB2-4F29-872B-5D0E4A9C9EF9}" presName="rootComposite" presStyleCnt="0"/>
      <dgm:spPr/>
    </dgm:pt>
    <dgm:pt modelId="{74156128-948F-4F9C-9774-233309905C1E}" type="pres">
      <dgm:prSet presAssocID="{FB155138-0AB2-4F29-872B-5D0E4A9C9EF9}" presName="rootText" presStyleLbl="node1" presStyleIdx="0" presStyleCnt="1"/>
      <dgm:spPr/>
      <dgm:t>
        <a:bodyPr/>
        <a:lstStyle/>
        <a:p>
          <a:endParaRPr lang="en-US"/>
        </a:p>
      </dgm:t>
    </dgm:pt>
    <dgm:pt modelId="{6CB43A3B-7DBC-4A18-A41C-F9A95EDE3D84}" type="pres">
      <dgm:prSet presAssocID="{FB155138-0AB2-4F29-872B-5D0E4A9C9EF9}" presName="rootConnector" presStyleLbl="node1" presStyleIdx="0" presStyleCnt="1"/>
      <dgm:spPr/>
      <dgm:t>
        <a:bodyPr/>
        <a:lstStyle/>
        <a:p>
          <a:endParaRPr lang="en-US"/>
        </a:p>
      </dgm:t>
    </dgm:pt>
    <dgm:pt modelId="{24127E32-D83A-46E2-9C28-948E523D0EDE}" type="pres">
      <dgm:prSet presAssocID="{FB155138-0AB2-4F29-872B-5D0E4A9C9EF9}" presName="childShape" presStyleCnt="0"/>
      <dgm:spPr/>
    </dgm:pt>
    <dgm:pt modelId="{0FF96769-8911-4426-9A0F-FB9A7A135540}" type="pres">
      <dgm:prSet presAssocID="{ACFAC5CF-59C3-4EF9-9FD3-EF71BEC7E51F}" presName="Name13" presStyleLbl="parChTrans1D2" presStyleIdx="0" presStyleCnt="1"/>
      <dgm:spPr/>
      <dgm:t>
        <a:bodyPr/>
        <a:lstStyle/>
        <a:p>
          <a:endParaRPr lang="en-US"/>
        </a:p>
      </dgm:t>
    </dgm:pt>
    <dgm:pt modelId="{5CFF24D9-B968-474E-A1CA-BF0920CA3FC6}" type="pres">
      <dgm:prSet presAssocID="{757AC7DA-D7FD-4AE3-B8F0-13D342CECF6B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05620-5709-4CF7-A230-BDCC7971816C}" type="presOf" srcId="{FB155138-0AB2-4F29-872B-5D0E4A9C9EF9}" destId="{74156128-948F-4F9C-9774-233309905C1E}" srcOrd="0" destOrd="0" presId="urn:microsoft.com/office/officeart/2005/8/layout/hierarchy3"/>
    <dgm:cxn modelId="{A1805527-9D90-4EE0-8E3A-ECC0FF8775C5}" type="presOf" srcId="{ACFAC5CF-59C3-4EF9-9FD3-EF71BEC7E51F}" destId="{0FF96769-8911-4426-9A0F-FB9A7A135540}" srcOrd="0" destOrd="0" presId="urn:microsoft.com/office/officeart/2005/8/layout/hierarchy3"/>
    <dgm:cxn modelId="{F150F765-1F8E-4C5D-9E56-DC4E04CE3A9C}" srcId="{FB155138-0AB2-4F29-872B-5D0E4A9C9EF9}" destId="{757AC7DA-D7FD-4AE3-B8F0-13D342CECF6B}" srcOrd="0" destOrd="0" parTransId="{ACFAC5CF-59C3-4EF9-9FD3-EF71BEC7E51F}" sibTransId="{9420D531-2A25-406A-9D7E-36BC541B3E03}"/>
    <dgm:cxn modelId="{9DE0BBAD-47F5-40B8-9429-68184F690D9B}" type="presOf" srcId="{757AC7DA-D7FD-4AE3-B8F0-13D342CECF6B}" destId="{5CFF24D9-B968-474E-A1CA-BF0920CA3FC6}" srcOrd="0" destOrd="0" presId="urn:microsoft.com/office/officeart/2005/8/layout/hierarchy3"/>
    <dgm:cxn modelId="{B1E8C64E-850E-4806-ABCB-ED0A3C773F53}" type="presOf" srcId="{FB155138-0AB2-4F29-872B-5D0E4A9C9EF9}" destId="{6CB43A3B-7DBC-4A18-A41C-F9A95EDE3D84}" srcOrd="1" destOrd="0" presId="urn:microsoft.com/office/officeart/2005/8/layout/hierarchy3"/>
    <dgm:cxn modelId="{CB8BF6D8-F30D-4C3E-925A-5C292C2D0186}" srcId="{49210B85-9B1A-415C-AF60-1755228C77BC}" destId="{FB155138-0AB2-4F29-872B-5D0E4A9C9EF9}" srcOrd="0" destOrd="0" parTransId="{2901DD0F-5F08-4FF9-9C57-A99FDC7B5BB0}" sibTransId="{21613947-8A47-4DE4-BC31-3C9CEDB4DD4F}"/>
    <dgm:cxn modelId="{2E4C2A72-249D-4D74-BEEA-E0A378A151A2}" type="presOf" srcId="{49210B85-9B1A-415C-AF60-1755228C77BC}" destId="{DE3F4941-EDD4-446C-A37E-498FF95781A9}" srcOrd="0" destOrd="0" presId="urn:microsoft.com/office/officeart/2005/8/layout/hierarchy3"/>
    <dgm:cxn modelId="{D46BFDC2-69A9-4AF0-AA50-233ACA77F60B}" type="presParOf" srcId="{DE3F4941-EDD4-446C-A37E-498FF95781A9}" destId="{739FEDAC-BFA6-4A65-B31A-CF46E2461212}" srcOrd="0" destOrd="0" presId="urn:microsoft.com/office/officeart/2005/8/layout/hierarchy3"/>
    <dgm:cxn modelId="{2C67BCF9-28DB-46F9-B2C9-2CA880C212C3}" type="presParOf" srcId="{739FEDAC-BFA6-4A65-B31A-CF46E2461212}" destId="{0DF17E1F-EE33-4581-9649-B2C7994BFBB7}" srcOrd="0" destOrd="0" presId="urn:microsoft.com/office/officeart/2005/8/layout/hierarchy3"/>
    <dgm:cxn modelId="{F2202C28-54CC-401C-91E1-0AB6D4D0A0E2}" type="presParOf" srcId="{0DF17E1F-EE33-4581-9649-B2C7994BFBB7}" destId="{74156128-948F-4F9C-9774-233309905C1E}" srcOrd="0" destOrd="0" presId="urn:microsoft.com/office/officeart/2005/8/layout/hierarchy3"/>
    <dgm:cxn modelId="{B254FB21-E0B4-4BD4-A1BA-492919CFD7D4}" type="presParOf" srcId="{0DF17E1F-EE33-4581-9649-B2C7994BFBB7}" destId="{6CB43A3B-7DBC-4A18-A41C-F9A95EDE3D84}" srcOrd="1" destOrd="0" presId="urn:microsoft.com/office/officeart/2005/8/layout/hierarchy3"/>
    <dgm:cxn modelId="{75FB8AA6-B187-4A00-BB06-1CEBEF6322DD}" type="presParOf" srcId="{739FEDAC-BFA6-4A65-B31A-CF46E2461212}" destId="{24127E32-D83A-46E2-9C28-948E523D0EDE}" srcOrd="1" destOrd="0" presId="urn:microsoft.com/office/officeart/2005/8/layout/hierarchy3"/>
    <dgm:cxn modelId="{0B7796D6-584A-459F-8939-2FDF017D1A76}" type="presParOf" srcId="{24127E32-D83A-46E2-9C28-948E523D0EDE}" destId="{0FF96769-8911-4426-9A0F-FB9A7A135540}" srcOrd="0" destOrd="0" presId="urn:microsoft.com/office/officeart/2005/8/layout/hierarchy3"/>
    <dgm:cxn modelId="{8E1D8706-F393-4C4C-A96A-C7482AE5C8FF}" type="presParOf" srcId="{24127E32-D83A-46E2-9C28-948E523D0EDE}" destId="{5CFF24D9-B968-474E-A1CA-BF0920CA3FC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210B85-9B1A-415C-AF60-1755228C77BC}" type="doc">
      <dgm:prSet loTypeId="urn:microsoft.com/office/officeart/2005/8/layout/hierarchy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B155138-0AB2-4F29-872B-5D0E4A9C9EF9}">
      <dgm:prSet phldrT="[Text]"/>
      <dgm:spPr/>
      <dgm:t>
        <a:bodyPr/>
        <a:lstStyle/>
        <a:p>
          <a:r>
            <a:rPr lang="en-US" dirty="0" smtClean="0"/>
            <a:t>Circuit</a:t>
          </a:r>
        </a:p>
        <a:p>
          <a:r>
            <a:rPr lang="en-US" dirty="0" smtClean="0"/>
            <a:t>SRC/DST/NUMBER</a:t>
          </a:r>
          <a:endParaRPr lang="en-US" dirty="0"/>
        </a:p>
      </dgm:t>
    </dgm:pt>
    <dgm:pt modelId="{2901DD0F-5F08-4FF9-9C57-A99FDC7B5BB0}" type="parTrans" cxnId="{CB8BF6D8-F30D-4C3E-925A-5C292C2D0186}">
      <dgm:prSet/>
      <dgm:spPr/>
      <dgm:t>
        <a:bodyPr/>
        <a:lstStyle/>
        <a:p>
          <a:endParaRPr lang="en-US"/>
        </a:p>
      </dgm:t>
    </dgm:pt>
    <dgm:pt modelId="{21613947-8A47-4DE4-BC31-3C9CEDB4DD4F}" type="sibTrans" cxnId="{CB8BF6D8-F30D-4C3E-925A-5C292C2D0186}">
      <dgm:prSet/>
      <dgm:spPr/>
      <dgm:t>
        <a:bodyPr/>
        <a:lstStyle/>
        <a:p>
          <a:endParaRPr lang="en-US"/>
        </a:p>
      </dgm:t>
    </dgm:pt>
    <dgm:pt modelId="{757AC7DA-D7FD-4AE3-B8F0-13D342CECF6B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Jumper</a:t>
          </a:r>
          <a:endParaRPr lang="en-US" dirty="0"/>
        </a:p>
      </dgm:t>
    </dgm:pt>
    <dgm:pt modelId="{ACFAC5CF-59C3-4EF9-9FD3-EF71BEC7E51F}" type="parTrans" cxnId="{F150F765-1F8E-4C5D-9E56-DC4E04CE3A9C}">
      <dgm:prSet/>
      <dgm:spPr/>
      <dgm:t>
        <a:bodyPr/>
        <a:lstStyle/>
        <a:p>
          <a:endParaRPr lang="en-US"/>
        </a:p>
      </dgm:t>
    </dgm:pt>
    <dgm:pt modelId="{9420D531-2A25-406A-9D7E-36BC541B3E03}" type="sibTrans" cxnId="{F150F765-1F8E-4C5D-9E56-DC4E04CE3A9C}">
      <dgm:prSet/>
      <dgm:spPr/>
      <dgm:t>
        <a:bodyPr/>
        <a:lstStyle/>
        <a:p>
          <a:endParaRPr lang="en-US"/>
        </a:p>
      </dgm:t>
    </dgm:pt>
    <dgm:pt modelId="{4B51964A-22B4-4939-97ED-3E2BD097ECAC}">
      <dgm:prSet phldrT="[Text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dirty="0" smtClean="0"/>
            <a:t>Backbone</a:t>
          </a:r>
          <a:endParaRPr lang="en-US" dirty="0"/>
        </a:p>
      </dgm:t>
    </dgm:pt>
    <dgm:pt modelId="{14A67E75-3ACB-4178-AD18-5EF6F5A89C44}" type="parTrans" cxnId="{B3E3F1FE-9829-44D9-B31C-2CC53C469D66}">
      <dgm:prSet/>
      <dgm:spPr/>
      <dgm:t>
        <a:bodyPr/>
        <a:lstStyle/>
        <a:p>
          <a:endParaRPr lang="en-US"/>
        </a:p>
      </dgm:t>
    </dgm:pt>
    <dgm:pt modelId="{2BECE914-CCEC-4DF1-B430-6B3EEA0F47D8}" type="sibTrans" cxnId="{B3E3F1FE-9829-44D9-B31C-2CC53C469D66}">
      <dgm:prSet/>
      <dgm:spPr/>
      <dgm:t>
        <a:bodyPr/>
        <a:lstStyle/>
        <a:p>
          <a:endParaRPr lang="en-US"/>
        </a:p>
      </dgm:t>
    </dgm:pt>
    <dgm:pt modelId="{057A73E9-06E5-440E-952A-8ECE9CB212D6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Jumper</a:t>
          </a:r>
          <a:endParaRPr lang="en-US" dirty="0"/>
        </a:p>
      </dgm:t>
    </dgm:pt>
    <dgm:pt modelId="{8A1CF75E-F87E-482E-A9AC-2C96ED9FF4DE}" type="parTrans" cxnId="{0E02A4C3-6257-4089-B04A-0519DC743ABE}">
      <dgm:prSet/>
      <dgm:spPr/>
      <dgm:t>
        <a:bodyPr/>
        <a:lstStyle/>
        <a:p>
          <a:endParaRPr lang="en-US"/>
        </a:p>
      </dgm:t>
    </dgm:pt>
    <dgm:pt modelId="{1AFF9CFF-C704-4D42-808A-7AAA87C50FC0}" type="sibTrans" cxnId="{0E02A4C3-6257-4089-B04A-0519DC743ABE}">
      <dgm:prSet/>
      <dgm:spPr/>
      <dgm:t>
        <a:bodyPr/>
        <a:lstStyle/>
        <a:p>
          <a:endParaRPr lang="en-US"/>
        </a:p>
      </dgm:t>
    </dgm:pt>
    <dgm:pt modelId="{7941028B-6F76-4FE3-915C-980D1D40A7DC}">
      <dgm:prSet phldrT="[Text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dirty="0" smtClean="0"/>
            <a:t>Backbone</a:t>
          </a:r>
          <a:endParaRPr lang="en-US" dirty="0"/>
        </a:p>
      </dgm:t>
    </dgm:pt>
    <dgm:pt modelId="{46A0F91B-E7DB-43EB-8BCD-8B7462888654}" type="parTrans" cxnId="{55BEE231-F4DA-446B-A9B0-BCE9F49D11EC}">
      <dgm:prSet/>
      <dgm:spPr/>
      <dgm:t>
        <a:bodyPr/>
        <a:lstStyle/>
        <a:p>
          <a:endParaRPr lang="en-US"/>
        </a:p>
      </dgm:t>
    </dgm:pt>
    <dgm:pt modelId="{ACC4B1D0-BC67-4D8B-BA41-485F4B656364}" type="sibTrans" cxnId="{55BEE231-F4DA-446B-A9B0-BCE9F49D11EC}">
      <dgm:prSet/>
      <dgm:spPr/>
      <dgm:t>
        <a:bodyPr/>
        <a:lstStyle/>
        <a:p>
          <a:endParaRPr lang="en-US"/>
        </a:p>
      </dgm:t>
    </dgm:pt>
    <dgm:pt modelId="{91CEF087-90E4-439D-A9C5-D5EBB8FE19E2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Jumper</a:t>
          </a:r>
          <a:endParaRPr lang="en-US" dirty="0"/>
        </a:p>
      </dgm:t>
    </dgm:pt>
    <dgm:pt modelId="{CE47DE2A-CDA6-46A0-9FF4-D9D2221DC5D9}" type="parTrans" cxnId="{867CBFC5-0FBC-4C9A-AC6E-7CFA8B187835}">
      <dgm:prSet/>
      <dgm:spPr/>
      <dgm:t>
        <a:bodyPr/>
        <a:lstStyle/>
        <a:p>
          <a:endParaRPr lang="en-US"/>
        </a:p>
      </dgm:t>
    </dgm:pt>
    <dgm:pt modelId="{CFC9866B-FED9-48E4-B978-273F6AEA1DC5}" type="sibTrans" cxnId="{867CBFC5-0FBC-4C9A-AC6E-7CFA8B187835}">
      <dgm:prSet/>
      <dgm:spPr/>
      <dgm:t>
        <a:bodyPr/>
        <a:lstStyle/>
        <a:p>
          <a:endParaRPr lang="en-US"/>
        </a:p>
      </dgm:t>
    </dgm:pt>
    <dgm:pt modelId="{DE3F4941-EDD4-446C-A37E-498FF95781A9}" type="pres">
      <dgm:prSet presAssocID="{49210B85-9B1A-415C-AF60-1755228C77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9FEDAC-BFA6-4A65-B31A-CF46E2461212}" type="pres">
      <dgm:prSet presAssocID="{FB155138-0AB2-4F29-872B-5D0E4A9C9EF9}" presName="root" presStyleCnt="0"/>
      <dgm:spPr/>
    </dgm:pt>
    <dgm:pt modelId="{0DF17E1F-EE33-4581-9649-B2C7994BFBB7}" type="pres">
      <dgm:prSet presAssocID="{FB155138-0AB2-4F29-872B-5D0E4A9C9EF9}" presName="rootComposite" presStyleCnt="0"/>
      <dgm:spPr/>
    </dgm:pt>
    <dgm:pt modelId="{74156128-948F-4F9C-9774-233309905C1E}" type="pres">
      <dgm:prSet presAssocID="{FB155138-0AB2-4F29-872B-5D0E4A9C9EF9}" presName="rootText" presStyleLbl="node1" presStyleIdx="0" presStyleCnt="1" custLinFactNeighborX="-7859" custLinFactNeighborY="12973"/>
      <dgm:spPr/>
      <dgm:t>
        <a:bodyPr/>
        <a:lstStyle/>
        <a:p>
          <a:endParaRPr lang="en-US"/>
        </a:p>
      </dgm:t>
    </dgm:pt>
    <dgm:pt modelId="{6CB43A3B-7DBC-4A18-A41C-F9A95EDE3D84}" type="pres">
      <dgm:prSet presAssocID="{FB155138-0AB2-4F29-872B-5D0E4A9C9EF9}" presName="rootConnector" presStyleLbl="node1" presStyleIdx="0" presStyleCnt="1"/>
      <dgm:spPr/>
      <dgm:t>
        <a:bodyPr/>
        <a:lstStyle/>
        <a:p>
          <a:endParaRPr lang="en-US"/>
        </a:p>
      </dgm:t>
    </dgm:pt>
    <dgm:pt modelId="{24127E32-D83A-46E2-9C28-948E523D0EDE}" type="pres">
      <dgm:prSet presAssocID="{FB155138-0AB2-4F29-872B-5D0E4A9C9EF9}" presName="childShape" presStyleCnt="0"/>
      <dgm:spPr/>
    </dgm:pt>
    <dgm:pt modelId="{0FF96769-8911-4426-9A0F-FB9A7A135540}" type="pres">
      <dgm:prSet presAssocID="{ACFAC5CF-59C3-4EF9-9FD3-EF71BEC7E51F}" presName="Name13" presStyleLbl="parChTrans1D2" presStyleIdx="0" presStyleCnt="5"/>
      <dgm:spPr/>
      <dgm:t>
        <a:bodyPr/>
        <a:lstStyle/>
        <a:p>
          <a:endParaRPr lang="en-US"/>
        </a:p>
      </dgm:t>
    </dgm:pt>
    <dgm:pt modelId="{5CFF24D9-B968-474E-A1CA-BF0920CA3FC6}" type="pres">
      <dgm:prSet presAssocID="{757AC7DA-D7FD-4AE3-B8F0-13D342CECF6B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FBBF2-7B6E-4968-BD31-0EE52E322A38}" type="pres">
      <dgm:prSet presAssocID="{14A67E75-3ACB-4178-AD18-5EF6F5A89C44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811D82-87D8-4674-BE08-732762E40EEA}" type="pres">
      <dgm:prSet presAssocID="{4B51964A-22B4-4939-97ED-3E2BD097ECAC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FAD69-6692-498E-8F7C-7BA5140BAC62}" type="pres">
      <dgm:prSet presAssocID="{8A1CF75E-F87E-482E-A9AC-2C96ED9FF4DE}" presName="Name13" presStyleLbl="parChTrans1D2" presStyleIdx="2" presStyleCnt="5"/>
      <dgm:spPr/>
      <dgm:t>
        <a:bodyPr/>
        <a:lstStyle/>
        <a:p>
          <a:endParaRPr lang="en-US"/>
        </a:p>
      </dgm:t>
    </dgm:pt>
    <dgm:pt modelId="{46C3DADF-4476-4C9B-8283-D4A55AB70F54}" type="pres">
      <dgm:prSet presAssocID="{057A73E9-06E5-440E-952A-8ECE9CB212D6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1112-F9A1-4411-932A-A2FFBB5DCA6B}" type="pres">
      <dgm:prSet presAssocID="{46A0F91B-E7DB-43EB-8BCD-8B7462888654}" presName="Name13" presStyleLbl="parChTrans1D2" presStyleIdx="3" presStyleCnt="5"/>
      <dgm:spPr/>
      <dgm:t>
        <a:bodyPr/>
        <a:lstStyle/>
        <a:p>
          <a:endParaRPr lang="en-US"/>
        </a:p>
      </dgm:t>
    </dgm:pt>
    <dgm:pt modelId="{D007B020-5526-4D07-BAB6-366DB8D2E6B2}" type="pres">
      <dgm:prSet presAssocID="{7941028B-6F76-4FE3-915C-980D1D40A7DC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535FF-4794-4617-AD39-2D46F43AE232}" type="pres">
      <dgm:prSet presAssocID="{CE47DE2A-CDA6-46A0-9FF4-D9D2221DC5D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EDB4BC62-D0EF-4596-A9B6-6ABA352B66E8}" type="pres">
      <dgm:prSet presAssocID="{91CEF087-90E4-439D-A9C5-D5EBB8FE19E2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C7B101-C43C-4642-B30F-B615BFF30296}" type="presOf" srcId="{CE47DE2A-CDA6-46A0-9FF4-D9D2221DC5D9}" destId="{310535FF-4794-4617-AD39-2D46F43AE232}" srcOrd="0" destOrd="0" presId="urn:microsoft.com/office/officeart/2005/8/layout/hierarchy3"/>
    <dgm:cxn modelId="{5669D712-88D1-4CAF-980E-B5DC639CD5D6}" type="presOf" srcId="{49210B85-9B1A-415C-AF60-1755228C77BC}" destId="{DE3F4941-EDD4-446C-A37E-498FF95781A9}" srcOrd="0" destOrd="0" presId="urn:microsoft.com/office/officeart/2005/8/layout/hierarchy3"/>
    <dgm:cxn modelId="{C9672347-819A-4C53-8B06-1AD6222EB32F}" type="presOf" srcId="{46A0F91B-E7DB-43EB-8BCD-8B7462888654}" destId="{C32B1112-F9A1-4411-932A-A2FFBB5DCA6B}" srcOrd="0" destOrd="0" presId="urn:microsoft.com/office/officeart/2005/8/layout/hierarchy3"/>
    <dgm:cxn modelId="{867CBFC5-0FBC-4C9A-AC6E-7CFA8B187835}" srcId="{FB155138-0AB2-4F29-872B-5D0E4A9C9EF9}" destId="{91CEF087-90E4-439D-A9C5-D5EBB8FE19E2}" srcOrd="4" destOrd="0" parTransId="{CE47DE2A-CDA6-46A0-9FF4-D9D2221DC5D9}" sibTransId="{CFC9866B-FED9-48E4-B978-273F6AEA1DC5}"/>
    <dgm:cxn modelId="{CE08E79C-AA8F-4E71-AE47-FFCBF750E773}" type="presOf" srcId="{7941028B-6F76-4FE3-915C-980D1D40A7DC}" destId="{D007B020-5526-4D07-BAB6-366DB8D2E6B2}" srcOrd="0" destOrd="0" presId="urn:microsoft.com/office/officeart/2005/8/layout/hierarchy3"/>
    <dgm:cxn modelId="{F150F765-1F8E-4C5D-9E56-DC4E04CE3A9C}" srcId="{FB155138-0AB2-4F29-872B-5D0E4A9C9EF9}" destId="{757AC7DA-D7FD-4AE3-B8F0-13D342CECF6B}" srcOrd="0" destOrd="0" parTransId="{ACFAC5CF-59C3-4EF9-9FD3-EF71BEC7E51F}" sibTransId="{9420D531-2A25-406A-9D7E-36BC541B3E03}"/>
    <dgm:cxn modelId="{E1EBDE78-296A-4000-82EA-28644AA0B747}" type="presOf" srcId="{057A73E9-06E5-440E-952A-8ECE9CB212D6}" destId="{46C3DADF-4476-4C9B-8283-D4A55AB70F54}" srcOrd="0" destOrd="0" presId="urn:microsoft.com/office/officeart/2005/8/layout/hierarchy3"/>
    <dgm:cxn modelId="{0E02A4C3-6257-4089-B04A-0519DC743ABE}" srcId="{FB155138-0AB2-4F29-872B-5D0E4A9C9EF9}" destId="{057A73E9-06E5-440E-952A-8ECE9CB212D6}" srcOrd="2" destOrd="0" parTransId="{8A1CF75E-F87E-482E-A9AC-2C96ED9FF4DE}" sibTransId="{1AFF9CFF-C704-4D42-808A-7AAA87C50FC0}"/>
    <dgm:cxn modelId="{55BEE231-F4DA-446B-A9B0-BCE9F49D11EC}" srcId="{FB155138-0AB2-4F29-872B-5D0E4A9C9EF9}" destId="{7941028B-6F76-4FE3-915C-980D1D40A7DC}" srcOrd="3" destOrd="0" parTransId="{46A0F91B-E7DB-43EB-8BCD-8B7462888654}" sibTransId="{ACC4B1D0-BC67-4D8B-BA41-485F4B656364}"/>
    <dgm:cxn modelId="{B3E3F1FE-9829-44D9-B31C-2CC53C469D66}" srcId="{FB155138-0AB2-4F29-872B-5D0E4A9C9EF9}" destId="{4B51964A-22B4-4939-97ED-3E2BD097ECAC}" srcOrd="1" destOrd="0" parTransId="{14A67E75-3ACB-4178-AD18-5EF6F5A89C44}" sibTransId="{2BECE914-CCEC-4DF1-B430-6B3EEA0F47D8}"/>
    <dgm:cxn modelId="{88A96E36-F9A0-4F57-9579-9013C5A92163}" type="presOf" srcId="{8A1CF75E-F87E-482E-A9AC-2C96ED9FF4DE}" destId="{E52FAD69-6692-498E-8F7C-7BA5140BAC62}" srcOrd="0" destOrd="0" presId="urn:microsoft.com/office/officeart/2005/8/layout/hierarchy3"/>
    <dgm:cxn modelId="{89B9684A-E5E2-4A26-AB34-0BF744E2FE47}" type="presOf" srcId="{ACFAC5CF-59C3-4EF9-9FD3-EF71BEC7E51F}" destId="{0FF96769-8911-4426-9A0F-FB9A7A135540}" srcOrd="0" destOrd="0" presId="urn:microsoft.com/office/officeart/2005/8/layout/hierarchy3"/>
    <dgm:cxn modelId="{77994C05-9329-4FA9-82E6-51D4E45F4A7F}" type="presOf" srcId="{FB155138-0AB2-4F29-872B-5D0E4A9C9EF9}" destId="{74156128-948F-4F9C-9774-233309905C1E}" srcOrd="0" destOrd="0" presId="urn:microsoft.com/office/officeart/2005/8/layout/hierarchy3"/>
    <dgm:cxn modelId="{2F48E236-17EE-4049-B150-A53AB269BDF1}" type="presOf" srcId="{757AC7DA-D7FD-4AE3-B8F0-13D342CECF6B}" destId="{5CFF24D9-B968-474E-A1CA-BF0920CA3FC6}" srcOrd="0" destOrd="0" presId="urn:microsoft.com/office/officeart/2005/8/layout/hierarchy3"/>
    <dgm:cxn modelId="{D8E46A9D-4B52-4C71-BB79-9789CCED98AC}" type="presOf" srcId="{FB155138-0AB2-4F29-872B-5D0E4A9C9EF9}" destId="{6CB43A3B-7DBC-4A18-A41C-F9A95EDE3D84}" srcOrd="1" destOrd="0" presId="urn:microsoft.com/office/officeart/2005/8/layout/hierarchy3"/>
    <dgm:cxn modelId="{CB8BF6D8-F30D-4C3E-925A-5C292C2D0186}" srcId="{49210B85-9B1A-415C-AF60-1755228C77BC}" destId="{FB155138-0AB2-4F29-872B-5D0E4A9C9EF9}" srcOrd="0" destOrd="0" parTransId="{2901DD0F-5F08-4FF9-9C57-A99FDC7B5BB0}" sibTransId="{21613947-8A47-4DE4-BC31-3C9CEDB4DD4F}"/>
    <dgm:cxn modelId="{77B81C34-27DD-4DDF-9A27-15DDD241FEA7}" type="presOf" srcId="{14A67E75-3ACB-4178-AD18-5EF6F5A89C44}" destId="{571FBBF2-7B6E-4968-BD31-0EE52E322A38}" srcOrd="0" destOrd="0" presId="urn:microsoft.com/office/officeart/2005/8/layout/hierarchy3"/>
    <dgm:cxn modelId="{49B96F3D-6F53-4E18-A052-26B574F4CB84}" type="presOf" srcId="{4B51964A-22B4-4939-97ED-3E2BD097ECAC}" destId="{E4811D82-87D8-4674-BE08-732762E40EEA}" srcOrd="0" destOrd="0" presId="urn:microsoft.com/office/officeart/2005/8/layout/hierarchy3"/>
    <dgm:cxn modelId="{31578302-F9BF-4BEE-BE38-8D9F633D2D84}" type="presOf" srcId="{91CEF087-90E4-439D-A9C5-D5EBB8FE19E2}" destId="{EDB4BC62-D0EF-4596-A9B6-6ABA352B66E8}" srcOrd="0" destOrd="0" presId="urn:microsoft.com/office/officeart/2005/8/layout/hierarchy3"/>
    <dgm:cxn modelId="{389FE9F8-AF89-45C8-813D-1393D6423F5F}" type="presParOf" srcId="{DE3F4941-EDD4-446C-A37E-498FF95781A9}" destId="{739FEDAC-BFA6-4A65-B31A-CF46E2461212}" srcOrd="0" destOrd="0" presId="urn:microsoft.com/office/officeart/2005/8/layout/hierarchy3"/>
    <dgm:cxn modelId="{7C502AC0-44A6-4513-8DA9-5D7D18777937}" type="presParOf" srcId="{739FEDAC-BFA6-4A65-B31A-CF46E2461212}" destId="{0DF17E1F-EE33-4581-9649-B2C7994BFBB7}" srcOrd="0" destOrd="0" presId="urn:microsoft.com/office/officeart/2005/8/layout/hierarchy3"/>
    <dgm:cxn modelId="{3DF097CF-DDD8-4304-B75A-9DF507621F6B}" type="presParOf" srcId="{0DF17E1F-EE33-4581-9649-B2C7994BFBB7}" destId="{74156128-948F-4F9C-9774-233309905C1E}" srcOrd="0" destOrd="0" presId="urn:microsoft.com/office/officeart/2005/8/layout/hierarchy3"/>
    <dgm:cxn modelId="{35D1B2B6-A044-494C-9334-2F7A9705559C}" type="presParOf" srcId="{0DF17E1F-EE33-4581-9649-B2C7994BFBB7}" destId="{6CB43A3B-7DBC-4A18-A41C-F9A95EDE3D84}" srcOrd="1" destOrd="0" presId="urn:microsoft.com/office/officeart/2005/8/layout/hierarchy3"/>
    <dgm:cxn modelId="{ADE7EFB5-68A8-4C0A-9AB9-3D3170271D82}" type="presParOf" srcId="{739FEDAC-BFA6-4A65-B31A-CF46E2461212}" destId="{24127E32-D83A-46E2-9C28-948E523D0EDE}" srcOrd="1" destOrd="0" presId="urn:microsoft.com/office/officeart/2005/8/layout/hierarchy3"/>
    <dgm:cxn modelId="{ED540114-434D-4A15-AC60-895416A3F2E8}" type="presParOf" srcId="{24127E32-D83A-46E2-9C28-948E523D0EDE}" destId="{0FF96769-8911-4426-9A0F-FB9A7A135540}" srcOrd="0" destOrd="0" presId="urn:microsoft.com/office/officeart/2005/8/layout/hierarchy3"/>
    <dgm:cxn modelId="{AA067F5F-9A8A-45F0-ACB2-6E6BB7EE0A3B}" type="presParOf" srcId="{24127E32-D83A-46E2-9C28-948E523D0EDE}" destId="{5CFF24D9-B968-474E-A1CA-BF0920CA3FC6}" srcOrd="1" destOrd="0" presId="urn:microsoft.com/office/officeart/2005/8/layout/hierarchy3"/>
    <dgm:cxn modelId="{4F85F942-FC2D-41F5-A900-8D6924BB41F4}" type="presParOf" srcId="{24127E32-D83A-46E2-9C28-948E523D0EDE}" destId="{571FBBF2-7B6E-4968-BD31-0EE52E322A38}" srcOrd="2" destOrd="0" presId="urn:microsoft.com/office/officeart/2005/8/layout/hierarchy3"/>
    <dgm:cxn modelId="{31E63A77-9B95-43C0-9D3D-B1571A05C6C8}" type="presParOf" srcId="{24127E32-D83A-46E2-9C28-948E523D0EDE}" destId="{E4811D82-87D8-4674-BE08-732762E40EEA}" srcOrd="3" destOrd="0" presId="urn:microsoft.com/office/officeart/2005/8/layout/hierarchy3"/>
    <dgm:cxn modelId="{F7EDDAC9-CCC8-4C0C-BE54-352716737C7B}" type="presParOf" srcId="{24127E32-D83A-46E2-9C28-948E523D0EDE}" destId="{E52FAD69-6692-498E-8F7C-7BA5140BAC62}" srcOrd="4" destOrd="0" presId="urn:microsoft.com/office/officeart/2005/8/layout/hierarchy3"/>
    <dgm:cxn modelId="{EFA6388B-0285-473C-825C-C1A1A3A19240}" type="presParOf" srcId="{24127E32-D83A-46E2-9C28-948E523D0EDE}" destId="{46C3DADF-4476-4C9B-8283-D4A55AB70F54}" srcOrd="5" destOrd="0" presId="urn:microsoft.com/office/officeart/2005/8/layout/hierarchy3"/>
    <dgm:cxn modelId="{60BBEE4F-F607-4301-B66B-70DF2DF522F3}" type="presParOf" srcId="{24127E32-D83A-46E2-9C28-948E523D0EDE}" destId="{C32B1112-F9A1-4411-932A-A2FFBB5DCA6B}" srcOrd="6" destOrd="0" presId="urn:microsoft.com/office/officeart/2005/8/layout/hierarchy3"/>
    <dgm:cxn modelId="{86959F3B-1E7C-42CC-B4C3-35C58A54FBE8}" type="presParOf" srcId="{24127E32-D83A-46E2-9C28-948E523D0EDE}" destId="{D007B020-5526-4D07-BAB6-366DB8D2E6B2}" srcOrd="7" destOrd="0" presId="urn:microsoft.com/office/officeart/2005/8/layout/hierarchy3"/>
    <dgm:cxn modelId="{7551BA3B-C21A-4185-BC12-8F19264D1C65}" type="presParOf" srcId="{24127E32-D83A-46E2-9C28-948E523D0EDE}" destId="{310535FF-4794-4617-AD39-2D46F43AE232}" srcOrd="8" destOrd="0" presId="urn:microsoft.com/office/officeart/2005/8/layout/hierarchy3"/>
    <dgm:cxn modelId="{6585BD41-4829-41E7-9901-B4372349A0EB}" type="presParOf" srcId="{24127E32-D83A-46E2-9C28-948E523D0EDE}" destId="{EDB4BC62-D0EF-4596-A9B6-6ABA352B66E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44D66F-0E31-424E-9822-4C5AD8340A0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DCBB7-0B29-4E88-9F3E-C551B8C6247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Set the Strand Count</a:t>
          </a:r>
          <a:endParaRPr lang="en-US" dirty="0"/>
        </a:p>
      </dgm:t>
    </dgm:pt>
    <dgm:pt modelId="{2BADEE1E-FF3D-4DBD-949D-50E4C0AA7E90}" type="parTrans" cxnId="{E2647D1D-2126-4730-BF95-A1DDA64E1585}">
      <dgm:prSet/>
      <dgm:spPr/>
      <dgm:t>
        <a:bodyPr/>
        <a:lstStyle/>
        <a:p>
          <a:endParaRPr lang="en-US"/>
        </a:p>
      </dgm:t>
    </dgm:pt>
    <dgm:pt modelId="{7BD9F66E-20EA-4CB9-B396-8F20DFD65879}" type="sibTrans" cxnId="{E2647D1D-2126-4730-BF95-A1DDA64E1585}">
      <dgm:prSet/>
      <dgm:spPr/>
      <dgm:t>
        <a:bodyPr/>
        <a:lstStyle/>
        <a:p>
          <a:endParaRPr lang="en-US"/>
        </a:p>
      </dgm:t>
    </dgm:pt>
    <dgm:pt modelId="{4D2C243F-8B93-4BFA-A6F9-71BE85D40FDA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Select the Originating Equipment</a:t>
          </a:r>
          <a:endParaRPr lang="en-US" dirty="0"/>
        </a:p>
      </dgm:t>
    </dgm:pt>
    <dgm:pt modelId="{3E63BF18-8BBD-44B0-8ADD-7F6B62ACE53C}" type="parTrans" cxnId="{A27D3FF5-6260-43F2-B75B-65FCFEDD06CD}">
      <dgm:prSet/>
      <dgm:spPr/>
      <dgm:t>
        <a:bodyPr/>
        <a:lstStyle/>
        <a:p>
          <a:endParaRPr lang="en-US"/>
        </a:p>
      </dgm:t>
    </dgm:pt>
    <dgm:pt modelId="{E79F6484-41A6-4300-AB5F-B3DFDF29E6C7}" type="sibTrans" cxnId="{A27D3FF5-6260-43F2-B75B-65FCFEDD06CD}">
      <dgm:prSet/>
      <dgm:spPr/>
      <dgm:t>
        <a:bodyPr/>
        <a:lstStyle/>
        <a:p>
          <a:endParaRPr lang="en-US"/>
        </a:p>
      </dgm:t>
    </dgm:pt>
    <dgm:pt modelId="{2A7ED199-4FE1-4D5A-9E23-E9D2D780B81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Select the Destination Equipment</a:t>
          </a:r>
          <a:endParaRPr lang="en-US" dirty="0"/>
        </a:p>
      </dgm:t>
    </dgm:pt>
    <dgm:pt modelId="{A1BE796C-0BBD-4A90-8ACC-89E36AA9415F}" type="parTrans" cxnId="{209D877B-D465-49DB-894B-2B0EE86B0453}">
      <dgm:prSet/>
      <dgm:spPr/>
      <dgm:t>
        <a:bodyPr/>
        <a:lstStyle/>
        <a:p>
          <a:endParaRPr lang="en-US"/>
        </a:p>
      </dgm:t>
    </dgm:pt>
    <dgm:pt modelId="{BE9EF2EC-024B-4613-A91C-63AEE45EB6C2}" type="sibTrans" cxnId="{209D877B-D465-49DB-894B-2B0EE86B0453}">
      <dgm:prSet/>
      <dgm:spPr/>
      <dgm:t>
        <a:bodyPr/>
        <a:lstStyle/>
        <a:p>
          <a:endParaRPr lang="en-US"/>
        </a:p>
      </dgm:t>
    </dgm:pt>
    <dgm:pt modelId="{BC0DE66D-F08C-4A8C-818B-AB3C5D124A30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Add Jumpers and Backbones</a:t>
          </a:r>
          <a:endParaRPr lang="en-US" dirty="0"/>
        </a:p>
      </dgm:t>
    </dgm:pt>
    <dgm:pt modelId="{9C56C8AF-3EEE-478A-B5E0-87DBA454EAD2}" type="parTrans" cxnId="{6884ABC8-1F48-451C-A552-98562E3A005D}">
      <dgm:prSet/>
      <dgm:spPr/>
      <dgm:t>
        <a:bodyPr/>
        <a:lstStyle/>
        <a:p>
          <a:endParaRPr lang="en-US"/>
        </a:p>
      </dgm:t>
    </dgm:pt>
    <dgm:pt modelId="{259F67CB-7993-4CA1-A118-8D90832196D7}" type="sibTrans" cxnId="{6884ABC8-1F48-451C-A552-98562E3A005D}">
      <dgm:prSet/>
      <dgm:spPr/>
      <dgm:t>
        <a:bodyPr/>
        <a:lstStyle/>
        <a:p>
          <a:endParaRPr lang="en-US"/>
        </a:p>
      </dgm:t>
    </dgm:pt>
    <dgm:pt modelId="{6427187F-E467-4E6A-899B-81D7D4534C4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Build the Circuit</a:t>
          </a:r>
          <a:endParaRPr lang="en-US" dirty="0"/>
        </a:p>
      </dgm:t>
    </dgm:pt>
    <dgm:pt modelId="{604719AC-EAFC-4BC6-AEA2-474851342FE0}" type="parTrans" cxnId="{FCBBDC22-CF50-4D2A-86F8-5C46B820DA52}">
      <dgm:prSet/>
      <dgm:spPr/>
      <dgm:t>
        <a:bodyPr/>
        <a:lstStyle/>
        <a:p>
          <a:endParaRPr lang="en-US"/>
        </a:p>
      </dgm:t>
    </dgm:pt>
    <dgm:pt modelId="{4B454031-3A67-4FD4-B396-9525E057A387}" type="sibTrans" cxnId="{FCBBDC22-CF50-4D2A-86F8-5C46B820DA52}">
      <dgm:prSet/>
      <dgm:spPr/>
      <dgm:t>
        <a:bodyPr/>
        <a:lstStyle/>
        <a:p>
          <a:endParaRPr lang="en-US"/>
        </a:p>
      </dgm:t>
    </dgm:pt>
    <dgm:pt modelId="{99F8FF81-B21F-43F3-B44E-24CB9890CE12}" type="pres">
      <dgm:prSet presAssocID="{7744D66F-0E31-424E-9822-4C5AD8340A0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80C99E9-962C-4391-BE98-7E0719D564C4}" type="pres">
      <dgm:prSet presAssocID="{6427187F-E467-4E6A-899B-81D7D4534C44}" presName="Accent5" presStyleCnt="0"/>
      <dgm:spPr/>
    </dgm:pt>
    <dgm:pt modelId="{AF71629C-8E5C-45E8-9811-3889A6D410B4}" type="pres">
      <dgm:prSet presAssocID="{6427187F-E467-4E6A-899B-81D7D4534C44}" presName="Accent" presStyleLbl="node1" presStyleIdx="0" presStyleCnt="5"/>
      <dgm:spPr/>
    </dgm:pt>
    <dgm:pt modelId="{88DDBD43-D1D7-4B48-B4EB-441D01AFB0DF}" type="pres">
      <dgm:prSet presAssocID="{6427187F-E467-4E6A-899B-81D7D4534C44}" presName="ParentBackground5" presStyleCnt="0"/>
      <dgm:spPr/>
    </dgm:pt>
    <dgm:pt modelId="{6D82867B-9830-466A-8EC8-98C663DF8064}" type="pres">
      <dgm:prSet presAssocID="{6427187F-E467-4E6A-899B-81D7D4534C44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B49A7FBB-9BB2-4367-A597-1C83BB3D9560}" type="pres">
      <dgm:prSet presAssocID="{6427187F-E467-4E6A-899B-81D7D4534C44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8CFD8-5C37-4702-B0EF-446209C2FE37}" type="pres">
      <dgm:prSet presAssocID="{BC0DE66D-F08C-4A8C-818B-AB3C5D124A30}" presName="Accent4" presStyleCnt="0"/>
      <dgm:spPr/>
    </dgm:pt>
    <dgm:pt modelId="{6B9506BF-76F7-4F7B-8EF3-3A7BEA2C766C}" type="pres">
      <dgm:prSet presAssocID="{BC0DE66D-F08C-4A8C-818B-AB3C5D124A30}" presName="Accent" presStyleLbl="node1" presStyleIdx="1" presStyleCnt="5"/>
      <dgm:spPr/>
    </dgm:pt>
    <dgm:pt modelId="{07E5A8AD-A06B-49DA-986C-930E62F18DE1}" type="pres">
      <dgm:prSet presAssocID="{BC0DE66D-F08C-4A8C-818B-AB3C5D124A30}" presName="ParentBackground4" presStyleCnt="0"/>
      <dgm:spPr/>
    </dgm:pt>
    <dgm:pt modelId="{D6384D46-BA5F-4441-9B15-01B0E8D3C7A1}" type="pres">
      <dgm:prSet presAssocID="{BC0DE66D-F08C-4A8C-818B-AB3C5D124A30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3F5F4DF5-E090-4311-ADFA-B8F6FECE5D5A}" type="pres">
      <dgm:prSet presAssocID="{BC0DE66D-F08C-4A8C-818B-AB3C5D124A3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D3DDA-C01A-4DD6-9AF8-3D522DDD676F}" type="pres">
      <dgm:prSet presAssocID="{2A7ED199-4FE1-4D5A-9E23-E9D2D780B818}" presName="Accent3" presStyleCnt="0"/>
      <dgm:spPr/>
    </dgm:pt>
    <dgm:pt modelId="{DA0418DE-8FBA-45BC-B01A-6129E1FEDC97}" type="pres">
      <dgm:prSet presAssocID="{2A7ED199-4FE1-4D5A-9E23-E9D2D780B818}" presName="Accent" presStyleLbl="node1" presStyleIdx="2" presStyleCnt="5"/>
      <dgm:spPr/>
    </dgm:pt>
    <dgm:pt modelId="{1876359D-B2E8-45A9-B416-3B9437DB1F2E}" type="pres">
      <dgm:prSet presAssocID="{2A7ED199-4FE1-4D5A-9E23-E9D2D780B818}" presName="ParentBackground3" presStyleCnt="0"/>
      <dgm:spPr/>
    </dgm:pt>
    <dgm:pt modelId="{206662D3-1F6A-4D12-B84E-D758587E2C39}" type="pres">
      <dgm:prSet presAssocID="{2A7ED199-4FE1-4D5A-9E23-E9D2D780B818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86868A27-C389-4D9B-B1E4-8436913212C5}" type="pres">
      <dgm:prSet presAssocID="{2A7ED199-4FE1-4D5A-9E23-E9D2D780B81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8ADDF-CC44-4761-8B91-2F3C8096DF97}" type="pres">
      <dgm:prSet presAssocID="{4D2C243F-8B93-4BFA-A6F9-71BE85D40FDA}" presName="Accent2" presStyleCnt="0"/>
      <dgm:spPr/>
    </dgm:pt>
    <dgm:pt modelId="{B24836AB-AB8F-450C-876E-31435EB49D2C}" type="pres">
      <dgm:prSet presAssocID="{4D2C243F-8B93-4BFA-A6F9-71BE85D40FDA}" presName="Accent" presStyleLbl="node1" presStyleIdx="3" presStyleCnt="5"/>
      <dgm:spPr/>
    </dgm:pt>
    <dgm:pt modelId="{68AD2D01-B649-4C63-AB8F-2EA9EDDD5818}" type="pres">
      <dgm:prSet presAssocID="{4D2C243F-8B93-4BFA-A6F9-71BE85D40FDA}" presName="ParentBackground2" presStyleCnt="0"/>
      <dgm:spPr/>
    </dgm:pt>
    <dgm:pt modelId="{DCB0D23D-E2EC-4260-A22E-D957BCB70BB9}" type="pres">
      <dgm:prSet presAssocID="{4D2C243F-8B93-4BFA-A6F9-71BE85D40FDA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F67472EF-A264-4EB8-A120-08F08D01E1E3}" type="pres">
      <dgm:prSet presAssocID="{4D2C243F-8B93-4BFA-A6F9-71BE85D40FD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86DA9-91CE-4DA8-B1AD-813B9E927D88}" type="pres">
      <dgm:prSet presAssocID="{80BDCBB7-0B29-4E88-9F3E-C551B8C6247F}" presName="Accent1" presStyleCnt="0"/>
      <dgm:spPr/>
    </dgm:pt>
    <dgm:pt modelId="{46B6C6E0-BCD3-4ABB-B949-A7B655CD2AC9}" type="pres">
      <dgm:prSet presAssocID="{80BDCBB7-0B29-4E88-9F3E-C551B8C6247F}" presName="Accent" presStyleLbl="node1" presStyleIdx="4" presStyleCnt="5"/>
      <dgm:spPr/>
    </dgm:pt>
    <dgm:pt modelId="{57A010A5-198C-4B09-AA22-97D4C43A6E9A}" type="pres">
      <dgm:prSet presAssocID="{80BDCBB7-0B29-4E88-9F3E-C551B8C6247F}" presName="ParentBackground1" presStyleCnt="0"/>
      <dgm:spPr/>
    </dgm:pt>
    <dgm:pt modelId="{01FFC760-3717-4697-9E4E-4443B11E5AFE}" type="pres">
      <dgm:prSet presAssocID="{80BDCBB7-0B29-4E88-9F3E-C551B8C6247F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614761F5-BE72-4804-8956-101D668DD4DC}" type="pres">
      <dgm:prSet presAssocID="{80BDCBB7-0B29-4E88-9F3E-C551B8C6247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5443D7-2724-472C-8CCA-2F1C98979C89}" type="presOf" srcId="{4D2C243F-8B93-4BFA-A6F9-71BE85D40FDA}" destId="{DCB0D23D-E2EC-4260-A22E-D957BCB70BB9}" srcOrd="0" destOrd="0" presId="urn:microsoft.com/office/officeart/2011/layout/CircleProcess"/>
    <dgm:cxn modelId="{209D877B-D465-49DB-894B-2B0EE86B0453}" srcId="{7744D66F-0E31-424E-9822-4C5AD8340A07}" destId="{2A7ED199-4FE1-4D5A-9E23-E9D2D780B818}" srcOrd="2" destOrd="0" parTransId="{A1BE796C-0BBD-4A90-8ACC-89E36AA9415F}" sibTransId="{BE9EF2EC-024B-4613-A91C-63AEE45EB6C2}"/>
    <dgm:cxn modelId="{4F3F478C-8B49-4E23-9F7C-492048DB458E}" type="presOf" srcId="{BC0DE66D-F08C-4A8C-818B-AB3C5D124A30}" destId="{D6384D46-BA5F-4441-9B15-01B0E8D3C7A1}" srcOrd="0" destOrd="0" presId="urn:microsoft.com/office/officeart/2011/layout/CircleProcess"/>
    <dgm:cxn modelId="{808B36C5-3D22-49D1-8CBE-804849C812CB}" type="presOf" srcId="{BC0DE66D-F08C-4A8C-818B-AB3C5D124A30}" destId="{3F5F4DF5-E090-4311-ADFA-B8F6FECE5D5A}" srcOrd="1" destOrd="0" presId="urn:microsoft.com/office/officeart/2011/layout/CircleProcess"/>
    <dgm:cxn modelId="{4E94E113-6662-45CD-9EA0-555F579CA50F}" type="presOf" srcId="{2A7ED199-4FE1-4D5A-9E23-E9D2D780B818}" destId="{206662D3-1F6A-4D12-B84E-D758587E2C39}" srcOrd="0" destOrd="0" presId="urn:microsoft.com/office/officeart/2011/layout/CircleProcess"/>
    <dgm:cxn modelId="{8D37681D-A0C8-4690-B4D9-E3D5FF0911AD}" type="presOf" srcId="{7744D66F-0E31-424E-9822-4C5AD8340A07}" destId="{99F8FF81-B21F-43F3-B44E-24CB9890CE12}" srcOrd="0" destOrd="0" presId="urn:microsoft.com/office/officeart/2011/layout/CircleProcess"/>
    <dgm:cxn modelId="{E2647D1D-2126-4730-BF95-A1DDA64E1585}" srcId="{7744D66F-0E31-424E-9822-4C5AD8340A07}" destId="{80BDCBB7-0B29-4E88-9F3E-C551B8C6247F}" srcOrd="0" destOrd="0" parTransId="{2BADEE1E-FF3D-4DBD-949D-50E4C0AA7E90}" sibTransId="{7BD9F66E-20EA-4CB9-B396-8F20DFD65879}"/>
    <dgm:cxn modelId="{D2446DC3-9144-4BB5-8A7C-FEEC93108428}" type="presOf" srcId="{4D2C243F-8B93-4BFA-A6F9-71BE85D40FDA}" destId="{F67472EF-A264-4EB8-A120-08F08D01E1E3}" srcOrd="1" destOrd="0" presId="urn:microsoft.com/office/officeart/2011/layout/CircleProcess"/>
    <dgm:cxn modelId="{A27D3FF5-6260-43F2-B75B-65FCFEDD06CD}" srcId="{7744D66F-0E31-424E-9822-4C5AD8340A07}" destId="{4D2C243F-8B93-4BFA-A6F9-71BE85D40FDA}" srcOrd="1" destOrd="0" parTransId="{3E63BF18-8BBD-44B0-8ADD-7F6B62ACE53C}" sibTransId="{E79F6484-41A6-4300-AB5F-B3DFDF29E6C7}"/>
    <dgm:cxn modelId="{61234E24-3B09-44CB-AE35-B01263753986}" type="presOf" srcId="{2A7ED199-4FE1-4D5A-9E23-E9D2D780B818}" destId="{86868A27-C389-4D9B-B1E4-8436913212C5}" srcOrd="1" destOrd="0" presId="urn:microsoft.com/office/officeart/2011/layout/CircleProcess"/>
    <dgm:cxn modelId="{49926492-0ECA-4BB2-BF16-E89C56812524}" type="presOf" srcId="{80BDCBB7-0B29-4E88-9F3E-C551B8C6247F}" destId="{01FFC760-3717-4697-9E4E-4443B11E5AFE}" srcOrd="0" destOrd="0" presId="urn:microsoft.com/office/officeart/2011/layout/CircleProcess"/>
    <dgm:cxn modelId="{CD33FE29-6D02-44FD-9EBF-9DCE5EDC9799}" type="presOf" srcId="{80BDCBB7-0B29-4E88-9F3E-C551B8C6247F}" destId="{614761F5-BE72-4804-8956-101D668DD4DC}" srcOrd="1" destOrd="0" presId="urn:microsoft.com/office/officeart/2011/layout/CircleProcess"/>
    <dgm:cxn modelId="{FCBBDC22-CF50-4D2A-86F8-5C46B820DA52}" srcId="{7744D66F-0E31-424E-9822-4C5AD8340A07}" destId="{6427187F-E467-4E6A-899B-81D7D4534C44}" srcOrd="4" destOrd="0" parTransId="{604719AC-EAFC-4BC6-AEA2-474851342FE0}" sibTransId="{4B454031-3A67-4FD4-B396-9525E057A387}"/>
    <dgm:cxn modelId="{55E9540B-E4BD-49EA-AA9A-FA7C0DF5FE29}" type="presOf" srcId="{6427187F-E467-4E6A-899B-81D7D4534C44}" destId="{6D82867B-9830-466A-8EC8-98C663DF8064}" srcOrd="0" destOrd="0" presId="urn:microsoft.com/office/officeart/2011/layout/CircleProcess"/>
    <dgm:cxn modelId="{F9AD895C-AF59-4589-83F4-A59DF8A5FE21}" type="presOf" srcId="{6427187F-E467-4E6A-899B-81D7D4534C44}" destId="{B49A7FBB-9BB2-4367-A597-1C83BB3D9560}" srcOrd="1" destOrd="0" presId="urn:microsoft.com/office/officeart/2011/layout/CircleProcess"/>
    <dgm:cxn modelId="{6884ABC8-1F48-451C-A552-98562E3A005D}" srcId="{7744D66F-0E31-424E-9822-4C5AD8340A07}" destId="{BC0DE66D-F08C-4A8C-818B-AB3C5D124A30}" srcOrd="3" destOrd="0" parTransId="{9C56C8AF-3EEE-478A-B5E0-87DBA454EAD2}" sibTransId="{259F67CB-7993-4CA1-A118-8D90832196D7}"/>
    <dgm:cxn modelId="{7B19A737-EB6D-4C5B-A3C1-C422F4D31FB7}" type="presParOf" srcId="{99F8FF81-B21F-43F3-B44E-24CB9890CE12}" destId="{080C99E9-962C-4391-BE98-7E0719D564C4}" srcOrd="0" destOrd="0" presId="urn:microsoft.com/office/officeart/2011/layout/CircleProcess"/>
    <dgm:cxn modelId="{86AB1A34-1191-47D9-BB22-A5F107C51651}" type="presParOf" srcId="{080C99E9-962C-4391-BE98-7E0719D564C4}" destId="{AF71629C-8E5C-45E8-9811-3889A6D410B4}" srcOrd="0" destOrd="0" presId="urn:microsoft.com/office/officeart/2011/layout/CircleProcess"/>
    <dgm:cxn modelId="{4981F71B-C266-4D4C-A1BF-14AA55A53965}" type="presParOf" srcId="{99F8FF81-B21F-43F3-B44E-24CB9890CE12}" destId="{88DDBD43-D1D7-4B48-B4EB-441D01AFB0DF}" srcOrd="1" destOrd="0" presId="urn:microsoft.com/office/officeart/2011/layout/CircleProcess"/>
    <dgm:cxn modelId="{96B7E25D-D3EF-4F48-B190-49269B506D9E}" type="presParOf" srcId="{88DDBD43-D1D7-4B48-B4EB-441D01AFB0DF}" destId="{6D82867B-9830-466A-8EC8-98C663DF8064}" srcOrd="0" destOrd="0" presId="urn:microsoft.com/office/officeart/2011/layout/CircleProcess"/>
    <dgm:cxn modelId="{E2B00583-E047-4F9B-B99B-2098B07C0B1E}" type="presParOf" srcId="{99F8FF81-B21F-43F3-B44E-24CB9890CE12}" destId="{B49A7FBB-9BB2-4367-A597-1C83BB3D9560}" srcOrd="2" destOrd="0" presId="urn:microsoft.com/office/officeart/2011/layout/CircleProcess"/>
    <dgm:cxn modelId="{2745C69E-3869-4DD4-9BC6-D79A937117B6}" type="presParOf" srcId="{99F8FF81-B21F-43F3-B44E-24CB9890CE12}" destId="{88E8CFD8-5C37-4702-B0EF-446209C2FE37}" srcOrd="3" destOrd="0" presId="urn:microsoft.com/office/officeart/2011/layout/CircleProcess"/>
    <dgm:cxn modelId="{957D1820-47F5-4CCA-A00A-77126D8EC03C}" type="presParOf" srcId="{88E8CFD8-5C37-4702-B0EF-446209C2FE37}" destId="{6B9506BF-76F7-4F7B-8EF3-3A7BEA2C766C}" srcOrd="0" destOrd="0" presId="urn:microsoft.com/office/officeart/2011/layout/CircleProcess"/>
    <dgm:cxn modelId="{5B7E9A2C-7D75-430E-93E2-5EAB72257410}" type="presParOf" srcId="{99F8FF81-B21F-43F3-B44E-24CB9890CE12}" destId="{07E5A8AD-A06B-49DA-986C-930E62F18DE1}" srcOrd="4" destOrd="0" presId="urn:microsoft.com/office/officeart/2011/layout/CircleProcess"/>
    <dgm:cxn modelId="{BFCD3D28-E541-40D1-AD55-9C435E885DC5}" type="presParOf" srcId="{07E5A8AD-A06B-49DA-986C-930E62F18DE1}" destId="{D6384D46-BA5F-4441-9B15-01B0E8D3C7A1}" srcOrd="0" destOrd="0" presId="urn:microsoft.com/office/officeart/2011/layout/CircleProcess"/>
    <dgm:cxn modelId="{B71749DA-ABFC-4337-95A4-85D583F3F147}" type="presParOf" srcId="{99F8FF81-B21F-43F3-B44E-24CB9890CE12}" destId="{3F5F4DF5-E090-4311-ADFA-B8F6FECE5D5A}" srcOrd="5" destOrd="0" presId="urn:microsoft.com/office/officeart/2011/layout/CircleProcess"/>
    <dgm:cxn modelId="{6B02C148-5E4B-4EA2-A1AC-24AD04FE26E1}" type="presParOf" srcId="{99F8FF81-B21F-43F3-B44E-24CB9890CE12}" destId="{8F2D3DDA-C01A-4DD6-9AF8-3D522DDD676F}" srcOrd="6" destOrd="0" presId="urn:microsoft.com/office/officeart/2011/layout/CircleProcess"/>
    <dgm:cxn modelId="{6DDACA04-2106-4D74-80CC-D09AFF4A543C}" type="presParOf" srcId="{8F2D3DDA-C01A-4DD6-9AF8-3D522DDD676F}" destId="{DA0418DE-8FBA-45BC-B01A-6129E1FEDC97}" srcOrd="0" destOrd="0" presId="urn:microsoft.com/office/officeart/2011/layout/CircleProcess"/>
    <dgm:cxn modelId="{F7E07F42-28CD-477F-8F98-33C1B16FE546}" type="presParOf" srcId="{99F8FF81-B21F-43F3-B44E-24CB9890CE12}" destId="{1876359D-B2E8-45A9-B416-3B9437DB1F2E}" srcOrd="7" destOrd="0" presId="urn:microsoft.com/office/officeart/2011/layout/CircleProcess"/>
    <dgm:cxn modelId="{BAD78204-8AF4-4F00-B9E4-D2D657218709}" type="presParOf" srcId="{1876359D-B2E8-45A9-B416-3B9437DB1F2E}" destId="{206662D3-1F6A-4D12-B84E-D758587E2C39}" srcOrd="0" destOrd="0" presId="urn:microsoft.com/office/officeart/2011/layout/CircleProcess"/>
    <dgm:cxn modelId="{4E8317A5-7C66-4986-B277-DFE26FC7D1E6}" type="presParOf" srcId="{99F8FF81-B21F-43F3-B44E-24CB9890CE12}" destId="{86868A27-C389-4D9B-B1E4-8436913212C5}" srcOrd="8" destOrd="0" presId="urn:microsoft.com/office/officeart/2011/layout/CircleProcess"/>
    <dgm:cxn modelId="{E683470F-4158-4B91-AC9F-22AB05260422}" type="presParOf" srcId="{99F8FF81-B21F-43F3-B44E-24CB9890CE12}" destId="{5B88ADDF-CC44-4761-8B91-2F3C8096DF97}" srcOrd="9" destOrd="0" presId="urn:microsoft.com/office/officeart/2011/layout/CircleProcess"/>
    <dgm:cxn modelId="{BEDB61FE-B3AC-4212-8385-55BE1422F592}" type="presParOf" srcId="{5B88ADDF-CC44-4761-8B91-2F3C8096DF97}" destId="{B24836AB-AB8F-450C-876E-31435EB49D2C}" srcOrd="0" destOrd="0" presId="urn:microsoft.com/office/officeart/2011/layout/CircleProcess"/>
    <dgm:cxn modelId="{8D369004-3B40-4093-907A-4330FF7DDE82}" type="presParOf" srcId="{99F8FF81-B21F-43F3-B44E-24CB9890CE12}" destId="{68AD2D01-B649-4C63-AB8F-2EA9EDDD5818}" srcOrd="10" destOrd="0" presId="urn:microsoft.com/office/officeart/2011/layout/CircleProcess"/>
    <dgm:cxn modelId="{36FC6076-2FE1-487A-A75E-01B94E97E13D}" type="presParOf" srcId="{68AD2D01-B649-4C63-AB8F-2EA9EDDD5818}" destId="{DCB0D23D-E2EC-4260-A22E-D957BCB70BB9}" srcOrd="0" destOrd="0" presId="urn:microsoft.com/office/officeart/2011/layout/CircleProcess"/>
    <dgm:cxn modelId="{E1084611-C7A3-4EAF-B9E1-AE6129C3CB55}" type="presParOf" srcId="{99F8FF81-B21F-43F3-B44E-24CB9890CE12}" destId="{F67472EF-A264-4EB8-A120-08F08D01E1E3}" srcOrd="11" destOrd="0" presId="urn:microsoft.com/office/officeart/2011/layout/CircleProcess"/>
    <dgm:cxn modelId="{2468A04A-10A4-4263-A6C6-70F1141A3C62}" type="presParOf" srcId="{99F8FF81-B21F-43F3-B44E-24CB9890CE12}" destId="{BD586DA9-91CE-4DA8-B1AD-813B9E927D88}" srcOrd="12" destOrd="0" presId="urn:microsoft.com/office/officeart/2011/layout/CircleProcess"/>
    <dgm:cxn modelId="{883BAF72-91F9-4C42-BC3A-716799AF9008}" type="presParOf" srcId="{BD586DA9-91CE-4DA8-B1AD-813B9E927D88}" destId="{46B6C6E0-BCD3-4ABB-B949-A7B655CD2AC9}" srcOrd="0" destOrd="0" presId="urn:microsoft.com/office/officeart/2011/layout/CircleProcess"/>
    <dgm:cxn modelId="{A8428342-D74A-43A8-BEFB-C334C46D4106}" type="presParOf" srcId="{99F8FF81-B21F-43F3-B44E-24CB9890CE12}" destId="{57A010A5-198C-4B09-AA22-97D4C43A6E9A}" srcOrd="13" destOrd="0" presId="urn:microsoft.com/office/officeart/2011/layout/CircleProcess"/>
    <dgm:cxn modelId="{E973D54F-1427-40CB-B65B-583B30CC63AF}" type="presParOf" srcId="{57A010A5-198C-4B09-AA22-97D4C43A6E9A}" destId="{01FFC760-3717-4697-9E4E-4443B11E5AFE}" srcOrd="0" destOrd="0" presId="urn:microsoft.com/office/officeart/2011/layout/CircleProcess"/>
    <dgm:cxn modelId="{83B459EA-6A2D-44B2-A8E0-175C4E3060E7}" type="presParOf" srcId="{99F8FF81-B21F-43F3-B44E-24CB9890CE12}" destId="{614761F5-BE72-4804-8956-101D668DD4DC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44D66F-0E31-424E-9822-4C5AD8340A0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DCBB7-0B29-4E88-9F3E-C551B8C6247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Create Backbones</a:t>
          </a:r>
          <a:endParaRPr lang="en-US" dirty="0"/>
        </a:p>
      </dgm:t>
    </dgm:pt>
    <dgm:pt modelId="{2BADEE1E-FF3D-4DBD-949D-50E4C0AA7E90}" type="parTrans" cxnId="{E2647D1D-2126-4730-BF95-A1DDA64E1585}">
      <dgm:prSet/>
      <dgm:spPr/>
      <dgm:t>
        <a:bodyPr/>
        <a:lstStyle/>
        <a:p>
          <a:endParaRPr lang="en-US"/>
        </a:p>
      </dgm:t>
    </dgm:pt>
    <dgm:pt modelId="{7BD9F66E-20EA-4CB9-B396-8F20DFD65879}" type="sibTrans" cxnId="{E2647D1D-2126-4730-BF95-A1DDA64E1585}">
      <dgm:prSet/>
      <dgm:spPr/>
      <dgm:t>
        <a:bodyPr/>
        <a:lstStyle/>
        <a:p>
          <a:endParaRPr lang="en-US"/>
        </a:p>
      </dgm:t>
    </dgm:pt>
    <dgm:pt modelId="{4D2C243F-8B93-4BFA-A6F9-71BE85D40FDA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Enter Blind Patch Data</a:t>
          </a:r>
          <a:endParaRPr lang="en-US" dirty="0"/>
        </a:p>
      </dgm:t>
    </dgm:pt>
    <dgm:pt modelId="{3E63BF18-8BBD-44B0-8ADD-7F6B62ACE53C}" type="parTrans" cxnId="{A27D3FF5-6260-43F2-B75B-65FCFEDD06CD}">
      <dgm:prSet/>
      <dgm:spPr/>
      <dgm:t>
        <a:bodyPr/>
        <a:lstStyle/>
        <a:p>
          <a:endParaRPr lang="en-US"/>
        </a:p>
      </dgm:t>
    </dgm:pt>
    <dgm:pt modelId="{E79F6484-41A6-4300-AB5F-B3DFDF29E6C7}" type="sibTrans" cxnId="{A27D3FF5-6260-43F2-B75B-65FCFEDD06CD}">
      <dgm:prSet/>
      <dgm:spPr/>
      <dgm:t>
        <a:bodyPr/>
        <a:lstStyle/>
        <a:p>
          <a:endParaRPr lang="en-US"/>
        </a:p>
      </dgm:t>
    </dgm:pt>
    <dgm:pt modelId="{2A7ED199-4FE1-4D5A-9E23-E9D2D780B81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Discover and Preview Circuits</a:t>
          </a:r>
          <a:endParaRPr lang="en-US" dirty="0"/>
        </a:p>
      </dgm:t>
    </dgm:pt>
    <dgm:pt modelId="{A1BE796C-0BBD-4A90-8ACC-89E36AA9415F}" type="parTrans" cxnId="{209D877B-D465-49DB-894B-2B0EE86B0453}">
      <dgm:prSet/>
      <dgm:spPr/>
      <dgm:t>
        <a:bodyPr/>
        <a:lstStyle/>
        <a:p>
          <a:endParaRPr lang="en-US"/>
        </a:p>
      </dgm:t>
    </dgm:pt>
    <dgm:pt modelId="{BE9EF2EC-024B-4613-A91C-63AEE45EB6C2}" type="sibTrans" cxnId="{209D877B-D465-49DB-894B-2B0EE86B0453}">
      <dgm:prSet/>
      <dgm:spPr/>
      <dgm:t>
        <a:bodyPr/>
        <a:lstStyle/>
        <a:p>
          <a:endParaRPr lang="en-US"/>
        </a:p>
      </dgm:t>
    </dgm:pt>
    <dgm:pt modelId="{BC0DE66D-F08C-4A8C-818B-AB3C5D124A30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If Circuit is found to be complete Make Real	</a:t>
          </a:r>
          <a:endParaRPr lang="en-US" dirty="0"/>
        </a:p>
      </dgm:t>
    </dgm:pt>
    <dgm:pt modelId="{9C56C8AF-3EEE-478A-B5E0-87DBA454EAD2}" type="parTrans" cxnId="{6884ABC8-1F48-451C-A552-98562E3A005D}">
      <dgm:prSet/>
      <dgm:spPr/>
      <dgm:t>
        <a:bodyPr/>
        <a:lstStyle/>
        <a:p>
          <a:endParaRPr lang="en-US"/>
        </a:p>
      </dgm:t>
    </dgm:pt>
    <dgm:pt modelId="{259F67CB-7993-4CA1-A118-8D90832196D7}" type="sibTrans" cxnId="{6884ABC8-1F48-451C-A552-98562E3A005D}">
      <dgm:prSet/>
      <dgm:spPr/>
      <dgm:t>
        <a:bodyPr/>
        <a:lstStyle/>
        <a:p>
          <a:endParaRPr lang="en-US"/>
        </a:p>
      </dgm:t>
    </dgm:pt>
    <dgm:pt modelId="{6427187F-E467-4E6A-899B-81D7D4534C4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CAD Preview/Report</a:t>
          </a:r>
          <a:endParaRPr lang="en-US" dirty="0"/>
        </a:p>
      </dgm:t>
    </dgm:pt>
    <dgm:pt modelId="{604719AC-EAFC-4BC6-AEA2-474851342FE0}" type="parTrans" cxnId="{FCBBDC22-CF50-4D2A-86F8-5C46B820DA52}">
      <dgm:prSet/>
      <dgm:spPr/>
      <dgm:t>
        <a:bodyPr/>
        <a:lstStyle/>
        <a:p>
          <a:endParaRPr lang="en-US"/>
        </a:p>
      </dgm:t>
    </dgm:pt>
    <dgm:pt modelId="{4B454031-3A67-4FD4-B396-9525E057A387}" type="sibTrans" cxnId="{FCBBDC22-CF50-4D2A-86F8-5C46B820DA52}">
      <dgm:prSet/>
      <dgm:spPr/>
      <dgm:t>
        <a:bodyPr/>
        <a:lstStyle/>
        <a:p>
          <a:endParaRPr lang="en-US"/>
        </a:p>
      </dgm:t>
    </dgm:pt>
    <dgm:pt modelId="{99F8FF81-B21F-43F3-B44E-24CB9890CE12}" type="pres">
      <dgm:prSet presAssocID="{7744D66F-0E31-424E-9822-4C5AD8340A0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80C99E9-962C-4391-BE98-7E0719D564C4}" type="pres">
      <dgm:prSet presAssocID="{6427187F-E467-4E6A-899B-81D7D4534C44}" presName="Accent5" presStyleCnt="0"/>
      <dgm:spPr/>
    </dgm:pt>
    <dgm:pt modelId="{AF71629C-8E5C-45E8-9811-3889A6D410B4}" type="pres">
      <dgm:prSet presAssocID="{6427187F-E467-4E6A-899B-81D7D4534C44}" presName="Accent" presStyleLbl="node1" presStyleIdx="0" presStyleCnt="5"/>
      <dgm:spPr/>
    </dgm:pt>
    <dgm:pt modelId="{88DDBD43-D1D7-4B48-B4EB-441D01AFB0DF}" type="pres">
      <dgm:prSet presAssocID="{6427187F-E467-4E6A-899B-81D7D4534C44}" presName="ParentBackground5" presStyleCnt="0"/>
      <dgm:spPr/>
    </dgm:pt>
    <dgm:pt modelId="{6D82867B-9830-466A-8EC8-98C663DF8064}" type="pres">
      <dgm:prSet presAssocID="{6427187F-E467-4E6A-899B-81D7D4534C44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B49A7FBB-9BB2-4367-A597-1C83BB3D9560}" type="pres">
      <dgm:prSet presAssocID="{6427187F-E467-4E6A-899B-81D7D4534C44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8CFD8-5C37-4702-B0EF-446209C2FE37}" type="pres">
      <dgm:prSet presAssocID="{BC0DE66D-F08C-4A8C-818B-AB3C5D124A30}" presName="Accent4" presStyleCnt="0"/>
      <dgm:spPr/>
    </dgm:pt>
    <dgm:pt modelId="{6B9506BF-76F7-4F7B-8EF3-3A7BEA2C766C}" type="pres">
      <dgm:prSet presAssocID="{BC0DE66D-F08C-4A8C-818B-AB3C5D124A30}" presName="Accent" presStyleLbl="node1" presStyleIdx="1" presStyleCnt="5"/>
      <dgm:spPr/>
    </dgm:pt>
    <dgm:pt modelId="{07E5A8AD-A06B-49DA-986C-930E62F18DE1}" type="pres">
      <dgm:prSet presAssocID="{BC0DE66D-F08C-4A8C-818B-AB3C5D124A30}" presName="ParentBackground4" presStyleCnt="0"/>
      <dgm:spPr/>
    </dgm:pt>
    <dgm:pt modelId="{D6384D46-BA5F-4441-9B15-01B0E8D3C7A1}" type="pres">
      <dgm:prSet presAssocID="{BC0DE66D-F08C-4A8C-818B-AB3C5D124A30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3F5F4DF5-E090-4311-ADFA-B8F6FECE5D5A}" type="pres">
      <dgm:prSet presAssocID="{BC0DE66D-F08C-4A8C-818B-AB3C5D124A3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D3DDA-C01A-4DD6-9AF8-3D522DDD676F}" type="pres">
      <dgm:prSet presAssocID="{2A7ED199-4FE1-4D5A-9E23-E9D2D780B818}" presName="Accent3" presStyleCnt="0"/>
      <dgm:spPr/>
    </dgm:pt>
    <dgm:pt modelId="{DA0418DE-8FBA-45BC-B01A-6129E1FEDC97}" type="pres">
      <dgm:prSet presAssocID="{2A7ED199-4FE1-4D5A-9E23-E9D2D780B818}" presName="Accent" presStyleLbl="node1" presStyleIdx="2" presStyleCnt="5"/>
      <dgm:spPr/>
    </dgm:pt>
    <dgm:pt modelId="{1876359D-B2E8-45A9-B416-3B9437DB1F2E}" type="pres">
      <dgm:prSet presAssocID="{2A7ED199-4FE1-4D5A-9E23-E9D2D780B818}" presName="ParentBackground3" presStyleCnt="0"/>
      <dgm:spPr/>
    </dgm:pt>
    <dgm:pt modelId="{206662D3-1F6A-4D12-B84E-D758587E2C39}" type="pres">
      <dgm:prSet presAssocID="{2A7ED199-4FE1-4D5A-9E23-E9D2D780B818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86868A27-C389-4D9B-B1E4-8436913212C5}" type="pres">
      <dgm:prSet presAssocID="{2A7ED199-4FE1-4D5A-9E23-E9D2D780B81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8ADDF-CC44-4761-8B91-2F3C8096DF97}" type="pres">
      <dgm:prSet presAssocID="{4D2C243F-8B93-4BFA-A6F9-71BE85D40FDA}" presName="Accent2" presStyleCnt="0"/>
      <dgm:spPr/>
    </dgm:pt>
    <dgm:pt modelId="{B24836AB-AB8F-450C-876E-31435EB49D2C}" type="pres">
      <dgm:prSet presAssocID="{4D2C243F-8B93-4BFA-A6F9-71BE85D40FDA}" presName="Accent" presStyleLbl="node1" presStyleIdx="3" presStyleCnt="5"/>
      <dgm:spPr/>
    </dgm:pt>
    <dgm:pt modelId="{68AD2D01-B649-4C63-AB8F-2EA9EDDD5818}" type="pres">
      <dgm:prSet presAssocID="{4D2C243F-8B93-4BFA-A6F9-71BE85D40FDA}" presName="ParentBackground2" presStyleCnt="0"/>
      <dgm:spPr/>
    </dgm:pt>
    <dgm:pt modelId="{DCB0D23D-E2EC-4260-A22E-D957BCB70BB9}" type="pres">
      <dgm:prSet presAssocID="{4D2C243F-8B93-4BFA-A6F9-71BE85D40FDA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F67472EF-A264-4EB8-A120-08F08D01E1E3}" type="pres">
      <dgm:prSet presAssocID="{4D2C243F-8B93-4BFA-A6F9-71BE85D40FD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86DA9-91CE-4DA8-B1AD-813B9E927D88}" type="pres">
      <dgm:prSet presAssocID="{80BDCBB7-0B29-4E88-9F3E-C551B8C6247F}" presName="Accent1" presStyleCnt="0"/>
      <dgm:spPr/>
    </dgm:pt>
    <dgm:pt modelId="{46B6C6E0-BCD3-4ABB-B949-A7B655CD2AC9}" type="pres">
      <dgm:prSet presAssocID="{80BDCBB7-0B29-4E88-9F3E-C551B8C6247F}" presName="Accent" presStyleLbl="node1" presStyleIdx="4" presStyleCnt="5"/>
      <dgm:spPr/>
    </dgm:pt>
    <dgm:pt modelId="{57A010A5-198C-4B09-AA22-97D4C43A6E9A}" type="pres">
      <dgm:prSet presAssocID="{80BDCBB7-0B29-4E88-9F3E-C551B8C6247F}" presName="ParentBackground1" presStyleCnt="0"/>
      <dgm:spPr/>
    </dgm:pt>
    <dgm:pt modelId="{01FFC760-3717-4697-9E4E-4443B11E5AFE}" type="pres">
      <dgm:prSet presAssocID="{80BDCBB7-0B29-4E88-9F3E-C551B8C6247F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614761F5-BE72-4804-8956-101D668DD4DC}" type="pres">
      <dgm:prSet presAssocID="{80BDCBB7-0B29-4E88-9F3E-C551B8C6247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47CC3-0031-4008-BE2D-B6E44ABDE7D3}" type="presOf" srcId="{6427187F-E467-4E6A-899B-81D7D4534C44}" destId="{B49A7FBB-9BB2-4367-A597-1C83BB3D9560}" srcOrd="1" destOrd="0" presId="urn:microsoft.com/office/officeart/2011/layout/CircleProcess"/>
    <dgm:cxn modelId="{FCBBDC22-CF50-4D2A-86F8-5C46B820DA52}" srcId="{7744D66F-0E31-424E-9822-4C5AD8340A07}" destId="{6427187F-E467-4E6A-899B-81D7D4534C44}" srcOrd="4" destOrd="0" parTransId="{604719AC-EAFC-4BC6-AEA2-474851342FE0}" sibTransId="{4B454031-3A67-4FD4-B396-9525E057A387}"/>
    <dgm:cxn modelId="{E2647D1D-2126-4730-BF95-A1DDA64E1585}" srcId="{7744D66F-0E31-424E-9822-4C5AD8340A07}" destId="{80BDCBB7-0B29-4E88-9F3E-C551B8C6247F}" srcOrd="0" destOrd="0" parTransId="{2BADEE1E-FF3D-4DBD-949D-50E4C0AA7E90}" sibTransId="{7BD9F66E-20EA-4CB9-B396-8F20DFD65879}"/>
    <dgm:cxn modelId="{E8CC3E60-DAAE-4496-93B9-73325583F14C}" type="presOf" srcId="{6427187F-E467-4E6A-899B-81D7D4534C44}" destId="{6D82867B-9830-466A-8EC8-98C663DF8064}" srcOrd="0" destOrd="0" presId="urn:microsoft.com/office/officeart/2011/layout/CircleProcess"/>
    <dgm:cxn modelId="{209D877B-D465-49DB-894B-2B0EE86B0453}" srcId="{7744D66F-0E31-424E-9822-4C5AD8340A07}" destId="{2A7ED199-4FE1-4D5A-9E23-E9D2D780B818}" srcOrd="2" destOrd="0" parTransId="{A1BE796C-0BBD-4A90-8ACC-89E36AA9415F}" sibTransId="{BE9EF2EC-024B-4613-A91C-63AEE45EB6C2}"/>
    <dgm:cxn modelId="{A27D3FF5-6260-43F2-B75B-65FCFEDD06CD}" srcId="{7744D66F-0E31-424E-9822-4C5AD8340A07}" destId="{4D2C243F-8B93-4BFA-A6F9-71BE85D40FDA}" srcOrd="1" destOrd="0" parTransId="{3E63BF18-8BBD-44B0-8ADD-7F6B62ACE53C}" sibTransId="{E79F6484-41A6-4300-AB5F-B3DFDF29E6C7}"/>
    <dgm:cxn modelId="{D1E0D5B7-FD51-486C-8C12-F4A6C596BB68}" type="presOf" srcId="{2A7ED199-4FE1-4D5A-9E23-E9D2D780B818}" destId="{206662D3-1F6A-4D12-B84E-D758587E2C39}" srcOrd="0" destOrd="0" presId="urn:microsoft.com/office/officeart/2011/layout/CircleProcess"/>
    <dgm:cxn modelId="{ABB1D71E-30B9-4242-A616-A6A58F90FF18}" type="presOf" srcId="{BC0DE66D-F08C-4A8C-818B-AB3C5D124A30}" destId="{3F5F4DF5-E090-4311-ADFA-B8F6FECE5D5A}" srcOrd="1" destOrd="0" presId="urn:microsoft.com/office/officeart/2011/layout/CircleProcess"/>
    <dgm:cxn modelId="{939D55DC-3A47-4F61-B86F-4AC254473DE4}" type="presOf" srcId="{7744D66F-0E31-424E-9822-4C5AD8340A07}" destId="{99F8FF81-B21F-43F3-B44E-24CB9890CE12}" srcOrd="0" destOrd="0" presId="urn:microsoft.com/office/officeart/2011/layout/CircleProcess"/>
    <dgm:cxn modelId="{CD7401D4-7D3C-43CB-A01A-4D0A7E241627}" type="presOf" srcId="{2A7ED199-4FE1-4D5A-9E23-E9D2D780B818}" destId="{86868A27-C389-4D9B-B1E4-8436913212C5}" srcOrd="1" destOrd="0" presId="urn:microsoft.com/office/officeart/2011/layout/CircleProcess"/>
    <dgm:cxn modelId="{24C48A14-B2B7-444B-9B2A-322405336701}" type="presOf" srcId="{80BDCBB7-0B29-4E88-9F3E-C551B8C6247F}" destId="{614761F5-BE72-4804-8956-101D668DD4DC}" srcOrd="1" destOrd="0" presId="urn:microsoft.com/office/officeart/2011/layout/CircleProcess"/>
    <dgm:cxn modelId="{C663B59D-516B-413A-8280-0A5FBD400F77}" type="presOf" srcId="{4D2C243F-8B93-4BFA-A6F9-71BE85D40FDA}" destId="{F67472EF-A264-4EB8-A120-08F08D01E1E3}" srcOrd="1" destOrd="0" presId="urn:microsoft.com/office/officeart/2011/layout/CircleProcess"/>
    <dgm:cxn modelId="{6884ABC8-1F48-451C-A552-98562E3A005D}" srcId="{7744D66F-0E31-424E-9822-4C5AD8340A07}" destId="{BC0DE66D-F08C-4A8C-818B-AB3C5D124A30}" srcOrd="3" destOrd="0" parTransId="{9C56C8AF-3EEE-478A-B5E0-87DBA454EAD2}" sibTransId="{259F67CB-7993-4CA1-A118-8D90832196D7}"/>
    <dgm:cxn modelId="{DFE1C2E1-A759-462D-BC43-AEAEA88B64EA}" type="presOf" srcId="{4D2C243F-8B93-4BFA-A6F9-71BE85D40FDA}" destId="{DCB0D23D-E2EC-4260-A22E-D957BCB70BB9}" srcOrd="0" destOrd="0" presId="urn:microsoft.com/office/officeart/2011/layout/CircleProcess"/>
    <dgm:cxn modelId="{446ADBF7-4529-4768-AE1B-675B0B6F5ECB}" type="presOf" srcId="{80BDCBB7-0B29-4E88-9F3E-C551B8C6247F}" destId="{01FFC760-3717-4697-9E4E-4443B11E5AFE}" srcOrd="0" destOrd="0" presId="urn:microsoft.com/office/officeart/2011/layout/CircleProcess"/>
    <dgm:cxn modelId="{FDDD8618-A1D2-43B3-B850-1E3642FD1B8B}" type="presOf" srcId="{BC0DE66D-F08C-4A8C-818B-AB3C5D124A30}" destId="{D6384D46-BA5F-4441-9B15-01B0E8D3C7A1}" srcOrd="0" destOrd="0" presId="urn:microsoft.com/office/officeart/2011/layout/CircleProcess"/>
    <dgm:cxn modelId="{8F4E018E-4556-46F4-9BF4-4185C4D5ED3C}" type="presParOf" srcId="{99F8FF81-B21F-43F3-B44E-24CB9890CE12}" destId="{080C99E9-962C-4391-BE98-7E0719D564C4}" srcOrd="0" destOrd="0" presId="urn:microsoft.com/office/officeart/2011/layout/CircleProcess"/>
    <dgm:cxn modelId="{2E7633B9-AE5A-4596-A6CA-62070FD049AF}" type="presParOf" srcId="{080C99E9-962C-4391-BE98-7E0719D564C4}" destId="{AF71629C-8E5C-45E8-9811-3889A6D410B4}" srcOrd="0" destOrd="0" presId="urn:microsoft.com/office/officeart/2011/layout/CircleProcess"/>
    <dgm:cxn modelId="{6308600B-279B-45E9-BBC6-252815F81F45}" type="presParOf" srcId="{99F8FF81-B21F-43F3-B44E-24CB9890CE12}" destId="{88DDBD43-D1D7-4B48-B4EB-441D01AFB0DF}" srcOrd="1" destOrd="0" presId="urn:microsoft.com/office/officeart/2011/layout/CircleProcess"/>
    <dgm:cxn modelId="{D773FB2B-3B3B-42CC-A162-B77BBE224DB7}" type="presParOf" srcId="{88DDBD43-D1D7-4B48-B4EB-441D01AFB0DF}" destId="{6D82867B-9830-466A-8EC8-98C663DF8064}" srcOrd="0" destOrd="0" presId="urn:microsoft.com/office/officeart/2011/layout/CircleProcess"/>
    <dgm:cxn modelId="{398A1F43-04CF-428F-8A6A-3F1114C01D86}" type="presParOf" srcId="{99F8FF81-B21F-43F3-B44E-24CB9890CE12}" destId="{B49A7FBB-9BB2-4367-A597-1C83BB3D9560}" srcOrd="2" destOrd="0" presId="urn:microsoft.com/office/officeart/2011/layout/CircleProcess"/>
    <dgm:cxn modelId="{42B40413-8321-49B5-B2AF-916B8388D7E5}" type="presParOf" srcId="{99F8FF81-B21F-43F3-B44E-24CB9890CE12}" destId="{88E8CFD8-5C37-4702-B0EF-446209C2FE37}" srcOrd="3" destOrd="0" presId="urn:microsoft.com/office/officeart/2011/layout/CircleProcess"/>
    <dgm:cxn modelId="{AD277341-51B2-4C4E-BF03-32F632AC4A12}" type="presParOf" srcId="{88E8CFD8-5C37-4702-B0EF-446209C2FE37}" destId="{6B9506BF-76F7-4F7B-8EF3-3A7BEA2C766C}" srcOrd="0" destOrd="0" presId="urn:microsoft.com/office/officeart/2011/layout/CircleProcess"/>
    <dgm:cxn modelId="{5DFB9DCC-F616-4F74-9F1D-FCE92F56D20E}" type="presParOf" srcId="{99F8FF81-B21F-43F3-B44E-24CB9890CE12}" destId="{07E5A8AD-A06B-49DA-986C-930E62F18DE1}" srcOrd="4" destOrd="0" presId="urn:microsoft.com/office/officeart/2011/layout/CircleProcess"/>
    <dgm:cxn modelId="{03CA5284-34A5-4267-A401-AA3A480402F9}" type="presParOf" srcId="{07E5A8AD-A06B-49DA-986C-930E62F18DE1}" destId="{D6384D46-BA5F-4441-9B15-01B0E8D3C7A1}" srcOrd="0" destOrd="0" presId="urn:microsoft.com/office/officeart/2011/layout/CircleProcess"/>
    <dgm:cxn modelId="{FBB25D99-0513-49A8-8AF1-A46946E260BE}" type="presParOf" srcId="{99F8FF81-B21F-43F3-B44E-24CB9890CE12}" destId="{3F5F4DF5-E090-4311-ADFA-B8F6FECE5D5A}" srcOrd="5" destOrd="0" presId="urn:microsoft.com/office/officeart/2011/layout/CircleProcess"/>
    <dgm:cxn modelId="{EC1E82C6-A86B-4168-BB4D-77BB4FC95975}" type="presParOf" srcId="{99F8FF81-B21F-43F3-B44E-24CB9890CE12}" destId="{8F2D3DDA-C01A-4DD6-9AF8-3D522DDD676F}" srcOrd="6" destOrd="0" presId="urn:microsoft.com/office/officeart/2011/layout/CircleProcess"/>
    <dgm:cxn modelId="{75E04E42-63A6-46EB-B429-97E7B0D3A6D6}" type="presParOf" srcId="{8F2D3DDA-C01A-4DD6-9AF8-3D522DDD676F}" destId="{DA0418DE-8FBA-45BC-B01A-6129E1FEDC97}" srcOrd="0" destOrd="0" presId="urn:microsoft.com/office/officeart/2011/layout/CircleProcess"/>
    <dgm:cxn modelId="{BA9D72A1-1F15-49D9-A6A7-287CDB1F8C5C}" type="presParOf" srcId="{99F8FF81-B21F-43F3-B44E-24CB9890CE12}" destId="{1876359D-B2E8-45A9-B416-3B9437DB1F2E}" srcOrd="7" destOrd="0" presId="urn:microsoft.com/office/officeart/2011/layout/CircleProcess"/>
    <dgm:cxn modelId="{D977DA3E-D0D5-4ABE-A9ED-6F18F4CCE528}" type="presParOf" srcId="{1876359D-B2E8-45A9-B416-3B9437DB1F2E}" destId="{206662D3-1F6A-4D12-B84E-D758587E2C39}" srcOrd="0" destOrd="0" presId="urn:microsoft.com/office/officeart/2011/layout/CircleProcess"/>
    <dgm:cxn modelId="{F96002E2-F105-4CF4-8237-B8431482064E}" type="presParOf" srcId="{99F8FF81-B21F-43F3-B44E-24CB9890CE12}" destId="{86868A27-C389-4D9B-B1E4-8436913212C5}" srcOrd="8" destOrd="0" presId="urn:microsoft.com/office/officeart/2011/layout/CircleProcess"/>
    <dgm:cxn modelId="{B560B0F7-1473-4A94-82AA-29AEB1A126B4}" type="presParOf" srcId="{99F8FF81-B21F-43F3-B44E-24CB9890CE12}" destId="{5B88ADDF-CC44-4761-8B91-2F3C8096DF97}" srcOrd="9" destOrd="0" presId="urn:microsoft.com/office/officeart/2011/layout/CircleProcess"/>
    <dgm:cxn modelId="{9C0C3262-E75D-4E3B-AAD1-3C890FB02A84}" type="presParOf" srcId="{5B88ADDF-CC44-4761-8B91-2F3C8096DF97}" destId="{B24836AB-AB8F-450C-876E-31435EB49D2C}" srcOrd="0" destOrd="0" presId="urn:microsoft.com/office/officeart/2011/layout/CircleProcess"/>
    <dgm:cxn modelId="{6D7DE779-744F-4658-9BA5-18367EA4A30C}" type="presParOf" srcId="{99F8FF81-B21F-43F3-B44E-24CB9890CE12}" destId="{68AD2D01-B649-4C63-AB8F-2EA9EDDD5818}" srcOrd="10" destOrd="0" presId="urn:microsoft.com/office/officeart/2011/layout/CircleProcess"/>
    <dgm:cxn modelId="{BCF94583-EFB5-4817-8C12-27ACF469C849}" type="presParOf" srcId="{68AD2D01-B649-4C63-AB8F-2EA9EDDD5818}" destId="{DCB0D23D-E2EC-4260-A22E-D957BCB70BB9}" srcOrd="0" destOrd="0" presId="urn:microsoft.com/office/officeart/2011/layout/CircleProcess"/>
    <dgm:cxn modelId="{D6019D32-547A-4A29-BBA5-257F3C14C521}" type="presParOf" srcId="{99F8FF81-B21F-43F3-B44E-24CB9890CE12}" destId="{F67472EF-A264-4EB8-A120-08F08D01E1E3}" srcOrd="11" destOrd="0" presId="urn:microsoft.com/office/officeart/2011/layout/CircleProcess"/>
    <dgm:cxn modelId="{834903A6-07BE-4E7B-9277-9A8A117C99AB}" type="presParOf" srcId="{99F8FF81-B21F-43F3-B44E-24CB9890CE12}" destId="{BD586DA9-91CE-4DA8-B1AD-813B9E927D88}" srcOrd="12" destOrd="0" presId="urn:microsoft.com/office/officeart/2011/layout/CircleProcess"/>
    <dgm:cxn modelId="{A83C0807-BFE3-499C-8354-FB727972CB2C}" type="presParOf" srcId="{BD586DA9-91CE-4DA8-B1AD-813B9E927D88}" destId="{46B6C6E0-BCD3-4ABB-B949-A7B655CD2AC9}" srcOrd="0" destOrd="0" presId="urn:microsoft.com/office/officeart/2011/layout/CircleProcess"/>
    <dgm:cxn modelId="{85620910-B9A0-419C-9374-5D4DED29B1CF}" type="presParOf" srcId="{99F8FF81-B21F-43F3-B44E-24CB9890CE12}" destId="{57A010A5-198C-4B09-AA22-97D4C43A6E9A}" srcOrd="13" destOrd="0" presId="urn:microsoft.com/office/officeart/2011/layout/CircleProcess"/>
    <dgm:cxn modelId="{CAF5C304-04DB-4298-BC82-C3815F4B55F0}" type="presParOf" srcId="{57A010A5-198C-4B09-AA22-97D4C43A6E9A}" destId="{01FFC760-3717-4697-9E4E-4443B11E5AFE}" srcOrd="0" destOrd="0" presId="urn:microsoft.com/office/officeart/2011/layout/CircleProcess"/>
    <dgm:cxn modelId="{6B645F28-EC46-4E7C-8AE1-49120DB3F9F9}" type="presParOf" srcId="{99F8FF81-B21F-43F3-B44E-24CB9890CE12}" destId="{614761F5-BE72-4804-8956-101D668DD4DC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44D66F-0E31-424E-9822-4C5AD8340A0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DCBB7-0B29-4E88-9F3E-C551B8C6247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Associate Locations to GPS Coordinates</a:t>
          </a:r>
          <a:endParaRPr lang="en-US" dirty="0"/>
        </a:p>
      </dgm:t>
    </dgm:pt>
    <dgm:pt modelId="{2BADEE1E-FF3D-4DBD-949D-50E4C0AA7E90}" type="parTrans" cxnId="{E2647D1D-2126-4730-BF95-A1DDA64E1585}">
      <dgm:prSet/>
      <dgm:spPr/>
      <dgm:t>
        <a:bodyPr/>
        <a:lstStyle/>
        <a:p>
          <a:endParaRPr lang="en-US"/>
        </a:p>
      </dgm:t>
    </dgm:pt>
    <dgm:pt modelId="{7BD9F66E-20EA-4CB9-B396-8F20DFD65879}" type="sibTrans" cxnId="{E2647D1D-2126-4730-BF95-A1DDA64E1585}">
      <dgm:prSet/>
      <dgm:spPr/>
      <dgm:t>
        <a:bodyPr/>
        <a:lstStyle/>
        <a:p>
          <a:endParaRPr lang="en-US"/>
        </a:p>
      </dgm:t>
    </dgm:pt>
    <dgm:pt modelId="{4D2C243F-8B93-4BFA-A6F9-71BE85D40FDA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Visualize Backbones Paths</a:t>
          </a:r>
          <a:endParaRPr lang="en-US" dirty="0"/>
        </a:p>
      </dgm:t>
    </dgm:pt>
    <dgm:pt modelId="{3E63BF18-8BBD-44B0-8ADD-7F6B62ACE53C}" type="parTrans" cxnId="{A27D3FF5-6260-43F2-B75B-65FCFEDD06CD}">
      <dgm:prSet/>
      <dgm:spPr/>
      <dgm:t>
        <a:bodyPr/>
        <a:lstStyle/>
        <a:p>
          <a:endParaRPr lang="en-US"/>
        </a:p>
      </dgm:t>
    </dgm:pt>
    <dgm:pt modelId="{E79F6484-41A6-4300-AB5F-B3DFDF29E6C7}" type="sibTrans" cxnId="{A27D3FF5-6260-43F2-B75B-65FCFEDD06CD}">
      <dgm:prSet/>
      <dgm:spPr/>
      <dgm:t>
        <a:bodyPr/>
        <a:lstStyle/>
        <a:p>
          <a:endParaRPr lang="en-US"/>
        </a:p>
      </dgm:t>
    </dgm:pt>
    <dgm:pt modelId="{2A7ED199-4FE1-4D5A-9E23-E9D2D780B81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Select Path to See Stats</a:t>
          </a:r>
          <a:endParaRPr lang="en-US" dirty="0"/>
        </a:p>
      </dgm:t>
    </dgm:pt>
    <dgm:pt modelId="{A1BE796C-0BBD-4A90-8ACC-89E36AA9415F}" type="parTrans" cxnId="{209D877B-D465-49DB-894B-2B0EE86B0453}">
      <dgm:prSet/>
      <dgm:spPr/>
      <dgm:t>
        <a:bodyPr/>
        <a:lstStyle/>
        <a:p>
          <a:endParaRPr lang="en-US"/>
        </a:p>
      </dgm:t>
    </dgm:pt>
    <dgm:pt modelId="{BE9EF2EC-024B-4613-A91C-63AEE45EB6C2}" type="sibTrans" cxnId="{209D877B-D465-49DB-894B-2B0EE86B0453}">
      <dgm:prSet/>
      <dgm:spPr/>
      <dgm:t>
        <a:bodyPr/>
        <a:lstStyle/>
        <a:p>
          <a:endParaRPr lang="en-US"/>
        </a:p>
      </dgm:t>
    </dgm:pt>
    <dgm:pt modelId="{99F8FF81-B21F-43F3-B44E-24CB9890CE12}" type="pres">
      <dgm:prSet presAssocID="{7744D66F-0E31-424E-9822-4C5AD8340A0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F2D3DDA-C01A-4DD6-9AF8-3D522DDD676F}" type="pres">
      <dgm:prSet presAssocID="{2A7ED199-4FE1-4D5A-9E23-E9D2D780B818}" presName="Accent3" presStyleCnt="0"/>
      <dgm:spPr/>
    </dgm:pt>
    <dgm:pt modelId="{DA0418DE-8FBA-45BC-B01A-6129E1FEDC97}" type="pres">
      <dgm:prSet presAssocID="{2A7ED199-4FE1-4D5A-9E23-E9D2D780B818}" presName="Accent" presStyleLbl="node1" presStyleIdx="0" presStyleCnt="3"/>
      <dgm:spPr/>
    </dgm:pt>
    <dgm:pt modelId="{1876359D-B2E8-45A9-B416-3B9437DB1F2E}" type="pres">
      <dgm:prSet presAssocID="{2A7ED199-4FE1-4D5A-9E23-E9D2D780B818}" presName="ParentBackground3" presStyleCnt="0"/>
      <dgm:spPr/>
    </dgm:pt>
    <dgm:pt modelId="{206662D3-1F6A-4D12-B84E-D758587E2C39}" type="pres">
      <dgm:prSet presAssocID="{2A7ED199-4FE1-4D5A-9E23-E9D2D780B818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86868A27-C389-4D9B-B1E4-8436913212C5}" type="pres">
      <dgm:prSet presAssocID="{2A7ED199-4FE1-4D5A-9E23-E9D2D780B81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8ADDF-CC44-4761-8B91-2F3C8096DF97}" type="pres">
      <dgm:prSet presAssocID="{4D2C243F-8B93-4BFA-A6F9-71BE85D40FDA}" presName="Accent2" presStyleCnt="0"/>
      <dgm:spPr/>
    </dgm:pt>
    <dgm:pt modelId="{B24836AB-AB8F-450C-876E-31435EB49D2C}" type="pres">
      <dgm:prSet presAssocID="{4D2C243F-8B93-4BFA-A6F9-71BE85D40FDA}" presName="Accent" presStyleLbl="node1" presStyleIdx="1" presStyleCnt="3"/>
      <dgm:spPr/>
    </dgm:pt>
    <dgm:pt modelId="{68AD2D01-B649-4C63-AB8F-2EA9EDDD5818}" type="pres">
      <dgm:prSet presAssocID="{4D2C243F-8B93-4BFA-A6F9-71BE85D40FDA}" presName="ParentBackground2" presStyleCnt="0"/>
      <dgm:spPr/>
    </dgm:pt>
    <dgm:pt modelId="{DCB0D23D-E2EC-4260-A22E-D957BCB70BB9}" type="pres">
      <dgm:prSet presAssocID="{4D2C243F-8B93-4BFA-A6F9-71BE85D40FDA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F67472EF-A264-4EB8-A120-08F08D01E1E3}" type="pres">
      <dgm:prSet presAssocID="{4D2C243F-8B93-4BFA-A6F9-71BE85D40FD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86DA9-91CE-4DA8-B1AD-813B9E927D88}" type="pres">
      <dgm:prSet presAssocID="{80BDCBB7-0B29-4E88-9F3E-C551B8C6247F}" presName="Accent1" presStyleCnt="0"/>
      <dgm:spPr/>
    </dgm:pt>
    <dgm:pt modelId="{46B6C6E0-BCD3-4ABB-B949-A7B655CD2AC9}" type="pres">
      <dgm:prSet presAssocID="{80BDCBB7-0B29-4E88-9F3E-C551B8C6247F}" presName="Accent" presStyleLbl="node1" presStyleIdx="2" presStyleCnt="3"/>
      <dgm:spPr/>
    </dgm:pt>
    <dgm:pt modelId="{57A010A5-198C-4B09-AA22-97D4C43A6E9A}" type="pres">
      <dgm:prSet presAssocID="{80BDCBB7-0B29-4E88-9F3E-C551B8C6247F}" presName="ParentBackground1" presStyleCnt="0"/>
      <dgm:spPr/>
    </dgm:pt>
    <dgm:pt modelId="{01FFC760-3717-4697-9E4E-4443B11E5AFE}" type="pres">
      <dgm:prSet presAssocID="{80BDCBB7-0B29-4E88-9F3E-C551B8C6247F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614761F5-BE72-4804-8956-101D668DD4DC}" type="pres">
      <dgm:prSet presAssocID="{80BDCBB7-0B29-4E88-9F3E-C551B8C6247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F3C3F-7CB0-4A45-AC3D-B63F1CFD911C}" type="presOf" srcId="{4D2C243F-8B93-4BFA-A6F9-71BE85D40FDA}" destId="{F67472EF-A264-4EB8-A120-08F08D01E1E3}" srcOrd="1" destOrd="0" presId="urn:microsoft.com/office/officeart/2011/layout/CircleProcess"/>
    <dgm:cxn modelId="{E2647D1D-2126-4730-BF95-A1DDA64E1585}" srcId="{7744D66F-0E31-424E-9822-4C5AD8340A07}" destId="{80BDCBB7-0B29-4E88-9F3E-C551B8C6247F}" srcOrd="0" destOrd="0" parTransId="{2BADEE1E-FF3D-4DBD-949D-50E4C0AA7E90}" sibTransId="{7BD9F66E-20EA-4CB9-B396-8F20DFD65879}"/>
    <dgm:cxn modelId="{71D6FA25-CF26-43CB-8EFF-6297BFD46AB2}" type="presOf" srcId="{7744D66F-0E31-424E-9822-4C5AD8340A07}" destId="{99F8FF81-B21F-43F3-B44E-24CB9890CE12}" srcOrd="0" destOrd="0" presId="urn:microsoft.com/office/officeart/2011/layout/CircleProcess"/>
    <dgm:cxn modelId="{71C0A5D8-EA39-4FCA-82C2-05A32A351BFB}" type="presOf" srcId="{80BDCBB7-0B29-4E88-9F3E-C551B8C6247F}" destId="{614761F5-BE72-4804-8956-101D668DD4DC}" srcOrd="1" destOrd="0" presId="urn:microsoft.com/office/officeart/2011/layout/CircleProcess"/>
    <dgm:cxn modelId="{209D877B-D465-49DB-894B-2B0EE86B0453}" srcId="{7744D66F-0E31-424E-9822-4C5AD8340A07}" destId="{2A7ED199-4FE1-4D5A-9E23-E9D2D780B818}" srcOrd="2" destOrd="0" parTransId="{A1BE796C-0BBD-4A90-8ACC-89E36AA9415F}" sibTransId="{BE9EF2EC-024B-4613-A91C-63AEE45EB6C2}"/>
    <dgm:cxn modelId="{A27D3FF5-6260-43F2-B75B-65FCFEDD06CD}" srcId="{7744D66F-0E31-424E-9822-4C5AD8340A07}" destId="{4D2C243F-8B93-4BFA-A6F9-71BE85D40FDA}" srcOrd="1" destOrd="0" parTransId="{3E63BF18-8BBD-44B0-8ADD-7F6B62ACE53C}" sibTransId="{E79F6484-41A6-4300-AB5F-B3DFDF29E6C7}"/>
    <dgm:cxn modelId="{9DFDF794-A02C-4FA0-88F9-BAE525A88FBF}" type="presOf" srcId="{2A7ED199-4FE1-4D5A-9E23-E9D2D780B818}" destId="{206662D3-1F6A-4D12-B84E-D758587E2C39}" srcOrd="0" destOrd="0" presId="urn:microsoft.com/office/officeart/2011/layout/CircleProcess"/>
    <dgm:cxn modelId="{2640696A-752F-46FA-BAF6-79AF0AB34C64}" type="presOf" srcId="{80BDCBB7-0B29-4E88-9F3E-C551B8C6247F}" destId="{01FFC760-3717-4697-9E4E-4443B11E5AFE}" srcOrd="0" destOrd="0" presId="urn:microsoft.com/office/officeart/2011/layout/CircleProcess"/>
    <dgm:cxn modelId="{ADC0D3CB-73D1-4092-86AD-57963A356175}" type="presOf" srcId="{2A7ED199-4FE1-4D5A-9E23-E9D2D780B818}" destId="{86868A27-C389-4D9B-B1E4-8436913212C5}" srcOrd="1" destOrd="0" presId="urn:microsoft.com/office/officeart/2011/layout/CircleProcess"/>
    <dgm:cxn modelId="{5DAEE86D-0AFC-4280-8177-1A3B096B215F}" type="presOf" srcId="{4D2C243F-8B93-4BFA-A6F9-71BE85D40FDA}" destId="{DCB0D23D-E2EC-4260-A22E-D957BCB70BB9}" srcOrd="0" destOrd="0" presId="urn:microsoft.com/office/officeart/2011/layout/CircleProcess"/>
    <dgm:cxn modelId="{23BCE8DB-22B9-4EB5-BCB3-5A1A81574FFE}" type="presParOf" srcId="{99F8FF81-B21F-43F3-B44E-24CB9890CE12}" destId="{8F2D3DDA-C01A-4DD6-9AF8-3D522DDD676F}" srcOrd="0" destOrd="0" presId="urn:microsoft.com/office/officeart/2011/layout/CircleProcess"/>
    <dgm:cxn modelId="{7F125770-A0C8-4E0A-8097-234C83ABBFF8}" type="presParOf" srcId="{8F2D3DDA-C01A-4DD6-9AF8-3D522DDD676F}" destId="{DA0418DE-8FBA-45BC-B01A-6129E1FEDC97}" srcOrd="0" destOrd="0" presId="urn:microsoft.com/office/officeart/2011/layout/CircleProcess"/>
    <dgm:cxn modelId="{7F6667F5-210A-4704-92EC-D1E173258A1F}" type="presParOf" srcId="{99F8FF81-B21F-43F3-B44E-24CB9890CE12}" destId="{1876359D-B2E8-45A9-B416-3B9437DB1F2E}" srcOrd="1" destOrd="0" presId="urn:microsoft.com/office/officeart/2011/layout/CircleProcess"/>
    <dgm:cxn modelId="{2301741E-113F-4D55-BC2F-501CA5E6B3CB}" type="presParOf" srcId="{1876359D-B2E8-45A9-B416-3B9437DB1F2E}" destId="{206662D3-1F6A-4D12-B84E-D758587E2C39}" srcOrd="0" destOrd="0" presId="urn:microsoft.com/office/officeart/2011/layout/CircleProcess"/>
    <dgm:cxn modelId="{D5DF99C5-755E-40CF-ADA5-26BFA8CD019D}" type="presParOf" srcId="{99F8FF81-B21F-43F3-B44E-24CB9890CE12}" destId="{86868A27-C389-4D9B-B1E4-8436913212C5}" srcOrd="2" destOrd="0" presId="urn:microsoft.com/office/officeart/2011/layout/CircleProcess"/>
    <dgm:cxn modelId="{ABEC4F00-751A-4F60-BC17-85697C8C4D30}" type="presParOf" srcId="{99F8FF81-B21F-43F3-B44E-24CB9890CE12}" destId="{5B88ADDF-CC44-4761-8B91-2F3C8096DF97}" srcOrd="3" destOrd="0" presId="urn:microsoft.com/office/officeart/2011/layout/CircleProcess"/>
    <dgm:cxn modelId="{778A6A17-058D-4058-B196-5639F5C9471D}" type="presParOf" srcId="{5B88ADDF-CC44-4761-8B91-2F3C8096DF97}" destId="{B24836AB-AB8F-450C-876E-31435EB49D2C}" srcOrd="0" destOrd="0" presId="urn:microsoft.com/office/officeart/2011/layout/CircleProcess"/>
    <dgm:cxn modelId="{1F5478A8-B7EE-46BC-A975-1E998E14EF67}" type="presParOf" srcId="{99F8FF81-B21F-43F3-B44E-24CB9890CE12}" destId="{68AD2D01-B649-4C63-AB8F-2EA9EDDD5818}" srcOrd="4" destOrd="0" presId="urn:microsoft.com/office/officeart/2011/layout/CircleProcess"/>
    <dgm:cxn modelId="{DF3B0607-6FA3-43FB-97F9-B770356D87ED}" type="presParOf" srcId="{68AD2D01-B649-4C63-AB8F-2EA9EDDD5818}" destId="{DCB0D23D-E2EC-4260-A22E-D957BCB70BB9}" srcOrd="0" destOrd="0" presId="urn:microsoft.com/office/officeart/2011/layout/CircleProcess"/>
    <dgm:cxn modelId="{19CFB549-D627-4B74-8F26-B11C8416D0B5}" type="presParOf" srcId="{99F8FF81-B21F-43F3-B44E-24CB9890CE12}" destId="{F67472EF-A264-4EB8-A120-08F08D01E1E3}" srcOrd="5" destOrd="0" presId="urn:microsoft.com/office/officeart/2011/layout/CircleProcess"/>
    <dgm:cxn modelId="{D4CF591F-C702-45E0-8A91-EA8E1F3B1EF6}" type="presParOf" srcId="{99F8FF81-B21F-43F3-B44E-24CB9890CE12}" destId="{BD586DA9-91CE-4DA8-B1AD-813B9E927D88}" srcOrd="6" destOrd="0" presId="urn:microsoft.com/office/officeart/2011/layout/CircleProcess"/>
    <dgm:cxn modelId="{C9237622-C114-4CB6-8F04-D71F8EF2B21C}" type="presParOf" srcId="{BD586DA9-91CE-4DA8-B1AD-813B9E927D88}" destId="{46B6C6E0-BCD3-4ABB-B949-A7B655CD2AC9}" srcOrd="0" destOrd="0" presId="urn:microsoft.com/office/officeart/2011/layout/CircleProcess"/>
    <dgm:cxn modelId="{1A7CE70D-7073-49A8-BD06-EB0CBA2079E4}" type="presParOf" srcId="{99F8FF81-B21F-43F3-B44E-24CB9890CE12}" destId="{57A010A5-198C-4B09-AA22-97D4C43A6E9A}" srcOrd="7" destOrd="0" presId="urn:microsoft.com/office/officeart/2011/layout/CircleProcess"/>
    <dgm:cxn modelId="{C0CA4B62-F4B4-4ADD-9187-AD2E642B8DC5}" type="presParOf" srcId="{57A010A5-198C-4B09-AA22-97D4C43A6E9A}" destId="{01FFC760-3717-4697-9E4E-4443B11E5AFE}" srcOrd="0" destOrd="0" presId="urn:microsoft.com/office/officeart/2011/layout/CircleProcess"/>
    <dgm:cxn modelId="{3259ECBD-AA0F-465E-BC8F-E765349AD2DB}" type="presParOf" srcId="{99F8FF81-B21F-43F3-B44E-24CB9890CE12}" destId="{614761F5-BE72-4804-8956-101D668DD4D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44D66F-0E31-424E-9822-4C5AD8340A0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DCBB7-0B29-4E88-9F3E-C551B8C6247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Associate Locations to GPS Coordinates</a:t>
          </a:r>
          <a:endParaRPr lang="en-US" dirty="0"/>
        </a:p>
      </dgm:t>
    </dgm:pt>
    <dgm:pt modelId="{2BADEE1E-FF3D-4DBD-949D-50E4C0AA7E90}" type="parTrans" cxnId="{E2647D1D-2126-4730-BF95-A1DDA64E1585}">
      <dgm:prSet/>
      <dgm:spPr/>
      <dgm:t>
        <a:bodyPr/>
        <a:lstStyle/>
        <a:p>
          <a:endParaRPr lang="en-US"/>
        </a:p>
      </dgm:t>
    </dgm:pt>
    <dgm:pt modelId="{7BD9F66E-20EA-4CB9-B396-8F20DFD65879}" type="sibTrans" cxnId="{E2647D1D-2126-4730-BF95-A1DDA64E1585}">
      <dgm:prSet/>
      <dgm:spPr/>
      <dgm:t>
        <a:bodyPr/>
        <a:lstStyle/>
        <a:p>
          <a:endParaRPr lang="en-US"/>
        </a:p>
      </dgm:t>
    </dgm:pt>
    <dgm:pt modelId="{4D2C243F-8B93-4BFA-A6F9-71BE85D40FDA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Visualize Backbones Paths</a:t>
          </a:r>
          <a:endParaRPr lang="en-US" dirty="0"/>
        </a:p>
      </dgm:t>
    </dgm:pt>
    <dgm:pt modelId="{3E63BF18-8BBD-44B0-8ADD-7F6B62ACE53C}" type="parTrans" cxnId="{A27D3FF5-6260-43F2-B75B-65FCFEDD06CD}">
      <dgm:prSet/>
      <dgm:spPr/>
      <dgm:t>
        <a:bodyPr/>
        <a:lstStyle/>
        <a:p>
          <a:endParaRPr lang="en-US"/>
        </a:p>
      </dgm:t>
    </dgm:pt>
    <dgm:pt modelId="{E79F6484-41A6-4300-AB5F-B3DFDF29E6C7}" type="sibTrans" cxnId="{A27D3FF5-6260-43F2-B75B-65FCFEDD06CD}">
      <dgm:prSet/>
      <dgm:spPr/>
      <dgm:t>
        <a:bodyPr/>
        <a:lstStyle/>
        <a:p>
          <a:endParaRPr lang="en-US"/>
        </a:p>
      </dgm:t>
    </dgm:pt>
    <dgm:pt modelId="{2A7ED199-4FE1-4D5A-9E23-E9D2D780B81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Select Path to See Stats</a:t>
          </a:r>
          <a:endParaRPr lang="en-US" dirty="0"/>
        </a:p>
      </dgm:t>
    </dgm:pt>
    <dgm:pt modelId="{A1BE796C-0BBD-4A90-8ACC-89E36AA9415F}" type="parTrans" cxnId="{209D877B-D465-49DB-894B-2B0EE86B0453}">
      <dgm:prSet/>
      <dgm:spPr/>
      <dgm:t>
        <a:bodyPr/>
        <a:lstStyle/>
        <a:p>
          <a:endParaRPr lang="en-US"/>
        </a:p>
      </dgm:t>
    </dgm:pt>
    <dgm:pt modelId="{BE9EF2EC-024B-4613-A91C-63AEE45EB6C2}" type="sibTrans" cxnId="{209D877B-D465-49DB-894B-2B0EE86B0453}">
      <dgm:prSet/>
      <dgm:spPr/>
      <dgm:t>
        <a:bodyPr/>
        <a:lstStyle/>
        <a:p>
          <a:endParaRPr lang="en-US"/>
        </a:p>
      </dgm:t>
    </dgm:pt>
    <dgm:pt modelId="{D49853DC-C7E8-4300-9A74-5C222B16052C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Geo-reference Drawing</a:t>
          </a:r>
          <a:endParaRPr lang="en-US" dirty="0"/>
        </a:p>
      </dgm:t>
    </dgm:pt>
    <dgm:pt modelId="{A143049A-364B-40AA-B97D-74D63AF36BB3}" type="parTrans" cxnId="{46AB55C7-A64A-4118-9397-1E7AE9531B05}">
      <dgm:prSet/>
      <dgm:spPr/>
      <dgm:t>
        <a:bodyPr/>
        <a:lstStyle/>
        <a:p>
          <a:endParaRPr lang="en-US"/>
        </a:p>
      </dgm:t>
    </dgm:pt>
    <dgm:pt modelId="{489213F7-B7C8-41E8-BC35-FAA96063D145}" type="sibTrans" cxnId="{46AB55C7-A64A-4118-9397-1E7AE9531B05}">
      <dgm:prSet/>
      <dgm:spPr/>
      <dgm:t>
        <a:bodyPr/>
        <a:lstStyle/>
        <a:p>
          <a:endParaRPr lang="en-US"/>
        </a:p>
      </dgm:t>
    </dgm:pt>
    <dgm:pt modelId="{99F8FF81-B21F-43F3-B44E-24CB9890CE12}" type="pres">
      <dgm:prSet presAssocID="{7744D66F-0E31-424E-9822-4C5AD8340A0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F85A6A2-7453-4124-9D3C-8144022A4F8B}" type="pres">
      <dgm:prSet presAssocID="{2A7ED199-4FE1-4D5A-9E23-E9D2D780B818}" presName="Accent4" presStyleCnt="0"/>
      <dgm:spPr/>
    </dgm:pt>
    <dgm:pt modelId="{DA0418DE-8FBA-45BC-B01A-6129E1FEDC97}" type="pres">
      <dgm:prSet presAssocID="{2A7ED199-4FE1-4D5A-9E23-E9D2D780B818}" presName="Accent" presStyleLbl="node1" presStyleIdx="0" presStyleCnt="4"/>
      <dgm:spPr/>
    </dgm:pt>
    <dgm:pt modelId="{40724A16-8246-4636-8810-7CEBB6D2F372}" type="pres">
      <dgm:prSet presAssocID="{2A7ED199-4FE1-4D5A-9E23-E9D2D780B818}" presName="ParentBackground4" presStyleCnt="0"/>
      <dgm:spPr/>
    </dgm:pt>
    <dgm:pt modelId="{206662D3-1F6A-4D12-B84E-D758587E2C39}" type="pres">
      <dgm:prSet presAssocID="{2A7ED199-4FE1-4D5A-9E23-E9D2D780B818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2C1F2F18-E6C6-4178-BEEA-A00F754E3481}" type="pres">
      <dgm:prSet presAssocID="{2A7ED199-4FE1-4D5A-9E23-E9D2D780B81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B4653-E36E-4438-AAC9-AD90E4443F31}" type="pres">
      <dgm:prSet presAssocID="{4D2C243F-8B93-4BFA-A6F9-71BE85D40FDA}" presName="Accent3" presStyleCnt="0"/>
      <dgm:spPr/>
    </dgm:pt>
    <dgm:pt modelId="{B24836AB-AB8F-450C-876E-31435EB49D2C}" type="pres">
      <dgm:prSet presAssocID="{4D2C243F-8B93-4BFA-A6F9-71BE85D40FDA}" presName="Accent" presStyleLbl="node1" presStyleIdx="1" presStyleCnt="4"/>
      <dgm:spPr/>
    </dgm:pt>
    <dgm:pt modelId="{77296F1B-45A9-4C3F-9EDA-A272237CD1D4}" type="pres">
      <dgm:prSet presAssocID="{4D2C243F-8B93-4BFA-A6F9-71BE85D40FDA}" presName="ParentBackground3" presStyleCnt="0"/>
      <dgm:spPr/>
    </dgm:pt>
    <dgm:pt modelId="{DCB0D23D-E2EC-4260-A22E-D957BCB70BB9}" type="pres">
      <dgm:prSet presAssocID="{4D2C243F-8B93-4BFA-A6F9-71BE85D40FDA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9DF156DA-7BFE-49C0-B0EF-F95C0F37E317}" type="pres">
      <dgm:prSet presAssocID="{4D2C243F-8B93-4BFA-A6F9-71BE85D40FD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8715F-94AD-4744-A019-AEABEBE17F76}" type="pres">
      <dgm:prSet presAssocID="{80BDCBB7-0B29-4E88-9F3E-C551B8C6247F}" presName="Accent2" presStyleCnt="0"/>
      <dgm:spPr/>
    </dgm:pt>
    <dgm:pt modelId="{46B6C6E0-BCD3-4ABB-B949-A7B655CD2AC9}" type="pres">
      <dgm:prSet presAssocID="{80BDCBB7-0B29-4E88-9F3E-C551B8C6247F}" presName="Accent" presStyleLbl="node1" presStyleIdx="2" presStyleCnt="4"/>
      <dgm:spPr/>
    </dgm:pt>
    <dgm:pt modelId="{749027D0-B5D0-4D1F-8690-30748A52526A}" type="pres">
      <dgm:prSet presAssocID="{80BDCBB7-0B29-4E88-9F3E-C551B8C6247F}" presName="ParentBackground2" presStyleCnt="0"/>
      <dgm:spPr/>
    </dgm:pt>
    <dgm:pt modelId="{01FFC760-3717-4697-9E4E-4443B11E5AFE}" type="pres">
      <dgm:prSet presAssocID="{80BDCBB7-0B29-4E88-9F3E-C551B8C6247F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C0681985-5163-4A4E-B1B3-87F6FD42F80E}" type="pres">
      <dgm:prSet presAssocID="{80BDCBB7-0B29-4E88-9F3E-C551B8C6247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7F427-824A-4B81-9E5C-8C926B4E3310}" type="pres">
      <dgm:prSet presAssocID="{D49853DC-C7E8-4300-9A74-5C222B16052C}" presName="Accent1" presStyleCnt="0"/>
      <dgm:spPr/>
    </dgm:pt>
    <dgm:pt modelId="{B79E75A9-DBB5-4F81-A202-A9D9508CF62E}" type="pres">
      <dgm:prSet presAssocID="{D49853DC-C7E8-4300-9A74-5C222B16052C}" presName="Accent" presStyleLbl="node1" presStyleIdx="3" presStyleCnt="4"/>
      <dgm:spPr/>
    </dgm:pt>
    <dgm:pt modelId="{3C09E469-9172-437C-864C-916EC8DE4B71}" type="pres">
      <dgm:prSet presAssocID="{D49853DC-C7E8-4300-9A74-5C222B16052C}" presName="ParentBackground1" presStyleCnt="0"/>
      <dgm:spPr/>
    </dgm:pt>
    <dgm:pt modelId="{B0712581-6ED6-46FD-BA7D-C4A58CB8DA3E}" type="pres">
      <dgm:prSet presAssocID="{D49853DC-C7E8-4300-9A74-5C222B16052C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D89A5F3A-1234-4DD4-8B05-BE5A6B37B4F1}" type="pres">
      <dgm:prSet presAssocID="{D49853DC-C7E8-4300-9A74-5C222B16052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FB5F5-2BDD-47DB-8877-14C4EFE9B3AA}" type="presOf" srcId="{2A7ED199-4FE1-4D5A-9E23-E9D2D780B818}" destId="{206662D3-1F6A-4D12-B84E-D758587E2C39}" srcOrd="0" destOrd="0" presId="urn:microsoft.com/office/officeart/2011/layout/CircleProcess"/>
    <dgm:cxn modelId="{B2AFBE1F-EE5B-4A60-9BDD-6E42FF335FD0}" type="presOf" srcId="{2A7ED199-4FE1-4D5A-9E23-E9D2D780B818}" destId="{2C1F2F18-E6C6-4178-BEEA-A00F754E3481}" srcOrd="1" destOrd="0" presId="urn:microsoft.com/office/officeart/2011/layout/CircleProcess"/>
    <dgm:cxn modelId="{E2647D1D-2126-4730-BF95-A1DDA64E1585}" srcId="{7744D66F-0E31-424E-9822-4C5AD8340A07}" destId="{80BDCBB7-0B29-4E88-9F3E-C551B8C6247F}" srcOrd="1" destOrd="0" parTransId="{2BADEE1E-FF3D-4DBD-949D-50E4C0AA7E90}" sibTransId="{7BD9F66E-20EA-4CB9-B396-8F20DFD65879}"/>
    <dgm:cxn modelId="{8F666D8F-B966-47CC-9CB8-EE02A5B2020B}" type="presOf" srcId="{D49853DC-C7E8-4300-9A74-5C222B16052C}" destId="{D89A5F3A-1234-4DD4-8B05-BE5A6B37B4F1}" srcOrd="1" destOrd="0" presId="urn:microsoft.com/office/officeart/2011/layout/CircleProcess"/>
    <dgm:cxn modelId="{B3DE7895-44E7-49EB-8893-8E3CA399B1AE}" type="presOf" srcId="{D49853DC-C7E8-4300-9A74-5C222B16052C}" destId="{B0712581-6ED6-46FD-BA7D-C4A58CB8DA3E}" srcOrd="0" destOrd="0" presId="urn:microsoft.com/office/officeart/2011/layout/CircleProcess"/>
    <dgm:cxn modelId="{209D877B-D465-49DB-894B-2B0EE86B0453}" srcId="{7744D66F-0E31-424E-9822-4C5AD8340A07}" destId="{2A7ED199-4FE1-4D5A-9E23-E9D2D780B818}" srcOrd="3" destOrd="0" parTransId="{A1BE796C-0BBD-4A90-8ACC-89E36AA9415F}" sibTransId="{BE9EF2EC-024B-4613-A91C-63AEE45EB6C2}"/>
    <dgm:cxn modelId="{A27D3FF5-6260-43F2-B75B-65FCFEDD06CD}" srcId="{7744D66F-0E31-424E-9822-4C5AD8340A07}" destId="{4D2C243F-8B93-4BFA-A6F9-71BE85D40FDA}" srcOrd="2" destOrd="0" parTransId="{3E63BF18-8BBD-44B0-8ADD-7F6B62ACE53C}" sibTransId="{E79F6484-41A6-4300-AB5F-B3DFDF29E6C7}"/>
    <dgm:cxn modelId="{EE1AD12A-ED1E-43B8-96B5-368B4A4B8B64}" type="presOf" srcId="{4D2C243F-8B93-4BFA-A6F9-71BE85D40FDA}" destId="{9DF156DA-7BFE-49C0-B0EF-F95C0F37E317}" srcOrd="1" destOrd="0" presId="urn:microsoft.com/office/officeart/2011/layout/CircleProcess"/>
    <dgm:cxn modelId="{0405A999-DCF6-48D1-9B12-6589EEE7AFE7}" type="presOf" srcId="{4D2C243F-8B93-4BFA-A6F9-71BE85D40FDA}" destId="{DCB0D23D-E2EC-4260-A22E-D957BCB70BB9}" srcOrd="0" destOrd="0" presId="urn:microsoft.com/office/officeart/2011/layout/CircleProcess"/>
    <dgm:cxn modelId="{E805BFDC-28C1-4421-B4CA-DD5D97C0D518}" type="presOf" srcId="{7744D66F-0E31-424E-9822-4C5AD8340A07}" destId="{99F8FF81-B21F-43F3-B44E-24CB9890CE12}" srcOrd="0" destOrd="0" presId="urn:microsoft.com/office/officeart/2011/layout/CircleProcess"/>
    <dgm:cxn modelId="{46AB55C7-A64A-4118-9397-1E7AE9531B05}" srcId="{7744D66F-0E31-424E-9822-4C5AD8340A07}" destId="{D49853DC-C7E8-4300-9A74-5C222B16052C}" srcOrd="0" destOrd="0" parTransId="{A143049A-364B-40AA-B97D-74D63AF36BB3}" sibTransId="{489213F7-B7C8-41E8-BC35-FAA96063D145}"/>
    <dgm:cxn modelId="{9C3578B7-B16C-402A-A1CD-EA1190F8CEE2}" type="presOf" srcId="{80BDCBB7-0B29-4E88-9F3E-C551B8C6247F}" destId="{01FFC760-3717-4697-9E4E-4443B11E5AFE}" srcOrd="0" destOrd="0" presId="urn:microsoft.com/office/officeart/2011/layout/CircleProcess"/>
    <dgm:cxn modelId="{72D7F105-B78F-4BFB-AFDF-90872E39201E}" type="presOf" srcId="{80BDCBB7-0B29-4E88-9F3E-C551B8C6247F}" destId="{C0681985-5163-4A4E-B1B3-87F6FD42F80E}" srcOrd="1" destOrd="0" presId="urn:microsoft.com/office/officeart/2011/layout/CircleProcess"/>
    <dgm:cxn modelId="{696DB182-3E71-427C-A940-14AA235F86BE}" type="presParOf" srcId="{99F8FF81-B21F-43F3-B44E-24CB9890CE12}" destId="{6F85A6A2-7453-4124-9D3C-8144022A4F8B}" srcOrd="0" destOrd="0" presId="urn:microsoft.com/office/officeart/2011/layout/CircleProcess"/>
    <dgm:cxn modelId="{60A7EAC5-9C30-4E04-BFBE-4B9D1547892C}" type="presParOf" srcId="{6F85A6A2-7453-4124-9D3C-8144022A4F8B}" destId="{DA0418DE-8FBA-45BC-B01A-6129E1FEDC97}" srcOrd="0" destOrd="0" presId="urn:microsoft.com/office/officeart/2011/layout/CircleProcess"/>
    <dgm:cxn modelId="{80A64037-F62D-4281-AC6B-B36063F37EE6}" type="presParOf" srcId="{99F8FF81-B21F-43F3-B44E-24CB9890CE12}" destId="{40724A16-8246-4636-8810-7CEBB6D2F372}" srcOrd="1" destOrd="0" presId="urn:microsoft.com/office/officeart/2011/layout/CircleProcess"/>
    <dgm:cxn modelId="{813BE119-AD81-41E0-847A-CD14775C36F2}" type="presParOf" srcId="{40724A16-8246-4636-8810-7CEBB6D2F372}" destId="{206662D3-1F6A-4D12-B84E-D758587E2C39}" srcOrd="0" destOrd="0" presId="urn:microsoft.com/office/officeart/2011/layout/CircleProcess"/>
    <dgm:cxn modelId="{5A3A1048-4CA1-4A04-B2C2-7D11F5443C92}" type="presParOf" srcId="{99F8FF81-B21F-43F3-B44E-24CB9890CE12}" destId="{2C1F2F18-E6C6-4178-BEEA-A00F754E3481}" srcOrd="2" destOrd="0" presId="urn:microsoft.com/office/officeart/2011/layout/CircleProcess"/>
    <dgm:cxn modelId="{4240D948-4DED-49A9-82CB-DA2CB1F05822}" type="presParOf" srcId="{99F8FF81-B21F-43F3-B44E-24CB9890CE12}" destId="{626B4653-E36E-4438-AAC9-AD90E4443F31}" srcOrd="3" destOrd="0" presId="urn:microsoft.com/office/officeart/2011/layout/CircleProcess"/>
    <dgm:cxn modelId="{E12E970D-3A29-4049-88B4-C18E4C20B172}" type="presParOf" srcId="{626B4653-E36E-4438-AAC9-AD90E4443F31}" destId="{B24836AB-AB8F-450C-876E-31435EB49D2C}" srcOrd="0" destOrd="0" presId="urn:microsoft.com/office/officeart/2011/layout/CircleProcess"/>
    <dgm:cxn modelId="{C1527A03-83B2-4814-8573-7A8547BA6CF0}" type="presParOf" srcId="{99F8FF81-B21F-43F3-B44E-24CB9890CE12}" destId="{77296F1B-45A9-4C3F-9EDA-A272237CD1D4}" srcOrd="4" destOrd="0" presId="urn:microsoft.com/office/officeart/2011/layout/CircleProcess"/>
    <dgm:cxn modelId="{F85D97D3-E342-4F0A-ADA9-F22AD147D31F}" type="presParOf" srcId="{77296F1B-45A9-4C3F-9EDA-A272237CD1D4}" destId="{DCB0D23D-E2EC-4260-A22E-D957BCB70BB9}" srcOrd="0" destOrd="0" presId="urn:microsoft.com/office/officeart/2011/layout/CircleProcess"/>
    <dgm:cxn modelId="{F2C4C954-9200-4127-926E-BE125D8EA93B}" type="presParOf" srcId="{99F8FF81-B21F-43F3-B44E-24CB9890CE12}" destId="{9DF156DA-7BFE-49C0-B0EF-F95C0F37E317}" srcOrd="5" destOrd="0" presId="urn:microsoft.com/office/officeart/2011/layout/CircleProcess"/>
    <dgm:cxn modelId="{410287D9-BAA0-4781-98F8-4A29766B9F6F}" type="presParOf" srcId="{99F8FF81-B21F-43F3-B44E-24CB9890CE12}" destId="{33E8715F-94AD-4744-A019-AEABEBE17F76}" srcOrd="6" destOrd="0" presId="urn:microsoft.com/office/officeart/2011/layout/CircleProcess"/>
    <dgm:cxn modelId="{3910E2CA-4163-40D9-913D-D526AC18F648}" type="presParOf" srcId="{33E8715F-94AD-4744-A019-AEABEBE17F76}" destId="{46B6C6E0-BCD3-4ABB-B949-A7B655CD2AC9}" srcOrd="0" destOrd="0" presId="urn:microsoft.com/office/officeart/2011/layout/CircleProcess"/>
    <dgm:cxn modelId="{9F6509A8-0B4B-4395-9E33-9F918874A652}" type="presParOf" srcId="{99F8FF81-B21F-43F3-B44E-24CB9890CE12}" destId="{749027D0-B5D0-4D1F-8690-30748A52526A}" srcOrd="7" destOrd="0" presId="urn:microsoft.com/office/officeart/2011/layout/CircleProcess"/>
    <dgm:cxn modelId="{2878F337-71E6-488A-8FC4-E09FD92AAD2F}" type="presParOf" srcId="{749027D0-B5D0-4D1F-8690-30748A52526A}" destId="{01FFC760-3717-4697-9E4E-4443B11E5AFE}" srcOrd="0" destOrd="0" presId="urn:microsoft.com/office/officeart/2011/layout/CircleProcess"/>
    <dgm:cxn modelId="{5F408891-81FE-40D2-9405-74C4874BDB62}" type="presParOf" srcId="{99F8FF81-B21F-43F3-B44E-24CB9890CE12}" destId="{C0681985-5163-4A4E-B1B3-87F6FD42F80E}" srcOrd="8" destOrd="0" presId="urn:microsoft.com/office/officeart/2011/layout/CircleProcess"/>
    <dgm:cxn modelId="{0B5233AD-A926-4A01-94C4-4B199626A01A}" type="presParOf" srcId="{99F8FF81-B21F-43F3-B44E-24CB9890CE12}" destId="{E307F427-824A-4B81-9E5C-8C926B4E3310}" srcOrd="9" destOrd="0" presId="urn:microsoft.com/office/officeart/2011/layout/CircleProcess"/>
    <dgm:cxn modelId="{1EE03C82-6921-4D8E-8EA6-C508AB614E68}" type="presParOf" srcId="{E307F427-824A-4B81-9E5C-8C926B4E3310}" destId="{B79E75A9-DBB5-4F81-A202-A9D9508CF62E}" srcOrd="0" destOrd="0" presId="urn:microsoft.com/office/officeart/2011/layout/CircleProcess"/>
    <dgm:cxn modelId="{1B9424F1-45A4-4255-99DF-26A4590E1C06}" type="presParOf" srcId="{99F8FF81-B21F-43F3-B44E-24CB9890CE12}" destId="{3C09E469-9172-437C-864C-916EC8DE4B71}" srcOrd="10" destOrd="0" presId="urn:microsoft.com/office/officeart/2011/layout/CircleProcess"/>
    <dgm:cxn modelId="{B1236FCB-2C45-4381-8F93-8793BC5F6F6D}" type="presParOf" srcId="{3C09E469-9172-437C-864C-916EC8DE4B71}" destId="{B0712581-6ED6-46FD-BA7D-C4A58CB8DA3E}" srcOrd="0" destOrd="0" presId="urn:microsoft.com/office/officeart/2011/layout/CircleProcess"/>
    <dgm:cxn modelId="{30F11F19-D7BD-4228-AD40-2D54B90E79E8}" type="presParOf" srcId="{99F8FF81-B21F-43F3-B44E-24CB9890CE12}" destId="{D89A5F3A-1234-4DD4-8B05-BE5A6B37B4F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4181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868" y="0"/>
            <a:ext cx="3013763" cy="464181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29FA586C-C9F9-436D-9CF8-A11A009612C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6659"/>
            <a:ext cx="3013763" cy="46418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868" y="8776659"/>
            <a:ext cx="3013763" cy="46418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D74BB1BC-5D90-41E8-97CB-8358BA68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7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DA69650-5BDC-4614-A7A7-45B839A262CD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2"/>
            <a:ext cx="5563870" cy="3638581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23803A0-8B09-4716-A671-95A3E651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6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9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45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40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40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8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0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9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28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98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78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51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7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0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80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7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37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49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1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1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1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5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7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84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499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70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328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797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3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09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3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33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412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1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87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204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12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02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08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5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03A0-8B09-4716-A671-95A3E6515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5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1913" y="1849581"/>
            <a:ext cx="10782300" cy="4291445"/>
          </a:xfrm>
        </p:spPr>
        <p:txBody>
          <a:bodyPr/>
          <a:lstStyle/>
          <a:p>
            <a:r>
              <a:rPr lang="en-US" dirty="0" err="1" smtClean="0">
                <a:latin typeface="Garamond" panose="02020404030301010803" pitchFamily="18" charset="0"/>
              </a:rPr>
              <a:t>WireCAD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/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nterprise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etwork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racking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219721"/>
            <a:ext cx="10782300" cy="1255760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What’s a </a:t>
            </a:r>
            <a:r>
              <a:rPr lang="en-US" dirty="0" err="1" smtClean="0">
                <a:latin typeface="Garamond" panose="02020404030301010803" pitchFamily="18" charset="0"/>
              </a:rPr>
              <a:t>SysName</a:t>
            </a:r>
            <a:r>
              <a:rPr lang="en-US" dirty="0" smtClean="0">
                <a:latin typeface="Garamond" panose="02020404030301010803" pitchFamily="18" charset="0"/>
              </a:rPr>
              <a:t>?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9304020" y="3780406"/>
            <a:ext cx="0" cy="167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41620" y="3856606"/>
            <a:ext cx="0" cy="167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7620" y="3628006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7620" y="4542406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2674620" y="2472814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SysName</a:t>
            </a:r>
            <a:r>
              <a:rPr lang="en-US" dirty="0" smtClean="0"/>
              <a:t> Concept Ad</a:t>
            </a:r>
            <a:endParaRPr lang="en-US" dirty="0"/>
          </a:p>
        </p:txBody>
      </p:sp>
      <p:pic>
        <p:nvPicPr>
          <p:cNvPr id="26" name="Picture 25" descr="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8420" y="1570606"/>
            <a:ext cx="3757809" cy="1371600"/>
          </a:xfrm>
          <a:prstGeom prst="rect">
            <a:avLst/>
          </a:prstGeom>
        </p:spPr>
      </p:pic>
      <p:pic>
        <p:nvPicPr>
          <p:cNvPr id="27" name="Picture 26" descr="be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8420" y="3170806"/>
            <a:ext cx="1651000" cy="3048000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 rot="15800433">
            <a:off x="3421383" y="2646387"/>
            <a:ext cx="1269785" cy="1406346"/>
          </a:xfrm>
          <a:prstGeom prst="arc">
            <a:avLst>
              <a:gd name="adj1" fmla="val 16200000"/>
              <a:gd name="adj2" fmla="val 151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970020" y="2332606"/>
            <a:ext cx="16764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89020" y="1799206"/>
            <a:ext cx="25908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nip Diagonal Corner Rectangle 30"/>
          <p:cNvSpPr/>
          <p:nvPr/>
        </p:nvSpPr>
        <p:spPr>
          <a:xfrm>
            <a:off x="4351020" y="3399406"/>
            <a:ext cx="19812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 @ Location A</a:t>
            </a:r>
            <a:endParaRPr lang="en-US" dirty="0"/>
          </a:p>
        </p:txBody>
      </p:sp>
      <p:sp>
        <p:nvSpPr>
          <p:cNvPr id="32" name="Snip Diagonal Corner Rectangle 31"/>
          <p:cNvSpPr/>
          <p:nvPr/>
        </p:nvSpPr>
        <p:spPr>
          <a:xfrm>
            <a:off x="4351020" y="4390006"/>
            <a:ext cx="19812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 @ Location A</a:t>
            </a:r>
            <a:endParaRPr lang="en-US" dirty="0"/>
          </a:p>
        </p:txBody>
      </p:sp>
      <p:sp>
        <p:nvSpPr>
          <p:cNvPr id="33" name="Snip Diagonal Corner Rectangle 32"/>
          <p:cNvSpPr/>
          <p:nvPr/>
        </p:nvSpPr>
        <p:spPr>
          <a:xfrm>
            <a:off x="4351020" y="5152006"/>
            <a:ext cx="19812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Device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7780020" y="3628006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80020" y="4542406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0820" y="1570606"/>
            <a:ext cx="3757809" cy="1371600"/>
          </a:xfrm>
          <a:prstGeom prst="rect">
            <a:avLst/>
          </a:prstGeom>
        </p:spPr>
      </p:pic>
      <p:pic>
        <p:nvPicPr>
          <p:cNvPr id="37" name="Picture 36" descr="be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0820" y="3170806"/>
            <a:ext cx="1651000" cy="3048000"/>
          </a:xfrm>
          <a:prstGeom prst="rect">
            <a:avLst/>
          </a:prstGeom>
        </p:spPr>
      </p:pic>
      <p:sp>
        <p:nvSpPr>
          <p:cNvPr id="38" name="Arc 37"/>
          <p:cNvSpPr/>
          <p:nvPr/>
        </p:nvSpPr>
        <p:spPr>
          <a:xfrm rot="15800433">
            <a:off x="7383783" y="2646387"/>
            <a:ext cx="1269785" cy="1406346"/>
          </a:xfrm>
          <a:prstGeom prst="arc">
            <a:avLst>
              <a:gd name="adj1" fmla="val 16200000"/>
              <a:gd name="adj2" fmla="val 151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932420" y="2332606"/>
            <a:ext cx="16764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551420" y="1799206"/>
            <a:ext cx="25908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nip Diagonal Corner Rectangle 40"/>
          <p:cNvSpPr/>
          <p:nvPr/>
        </p:nvSpPr>
        <p:spPr>
          <a:xfrm>
            <a:off x="8313420" y="3399406"/>
            <a:ext cx="19812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 @ Location </a:t>
            </a:r>
            <a:r>
              <a:rPr lang="en-US" b="1" i="1" dirty="0" smtClean="0">
                <a:solidFill>
                  <a:srgbClr val="FFFF00"/>
                </a:solidFill>
              </a:rPr>
              <a:t>B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2" name="Snip Diagonal Corner Rectangle 41"/>
          <p:cNvSpPr/>
          <p:nvPr/>
        </p:nvSpPr>
        <p:spPr>
          <a:xfrm>
            <a:off x="8313420" y="4390006"/>
            <a:ext cx="19812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 @ Location </a:t>
            </a:r>
            <a:r>
              <a:rPr lang="en-US" b="1" i="1" dirty="0" smtClean="0">
                <a:solidFill>
                  <a:srgbClr val="FFFF00"/>
                </a:solidFill>
              </a:rPr>
              <a:t>B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3" name="Snip Diagonal Corner Rectangle 42"/>
          <p:cNvSpPr/>
          <p:nvPr/>
        </p:nvSpPr>
        <p:spPr>
          <a:xfrm>
            <a:off x="8313420" y="5152006"/>
            <a:ext cx="19812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Device</a:t>
            </a:r>
            <a:endParaRPr lang="en-US" dirty="0"/>
          </a:p>
        </p:txBody>
      </p:sp>
      <p:sp>
        <p:nvSpPr>
          <p:cNvPr id="44" name="Snip Diagonal Corner Rectangle 43"/>
          <p:cNvSpPr/>
          <p:nvPr/>
        </p:nvSpPr>
        <p:spPr>
          <a:xfrm>
            <a:off x="2598420" y="6066406"/>
            <a:ext cx="7772400" cy="762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Devices – </a:t>
            </a:r>
            <a:r>
              <a:rPr lang="en-US" dirty="0" err="1" smtClean="0"/>
              <a:t>SysName</a:t>
            </a:r>
            <a:r>
              <a:rPr lang="en-US" dirty="0" smtClean="0"/>
              <a:t>/Location Pair Differ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2.1.10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219721"/>
            <a:ext cx="10782300" cy="1255760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What’s a </a:t>
            </a:r>
            <a:r>
              <a:rPr lang="en-US" dirty="0" err="1" smtClean="0">
                <a:latin typeface="Garamond" panose="02020404030301010803" pitchFamily="18" charset="0"/>
              </a:rPr>
              <a:t>SysName</a:t>
            </a:r>
            <a:r>
              <a:rPr lang="en-US" dirty="0" smtClean="0">
                <a:latin typeface="Garamond" panose="02020404030301010803" pitchFamily="18" charset="0"/>
              </a:rPr>
              <a:t>?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 rot="15800433">
            <a:off x="3421383" y="2646387"/>
            <a:ext cx="1269785" cy="1406346"/>
          </a:xfrm>
          <a:prstGeom prst="arc">
            <a:avLst>
              <a:gd name="adj1" fmla="val 16200000"/>
              <a:gd name="adj2" fmla="val 151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970020" y="2332606"/>
            <a:ext cx="16764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89020" y="1799206"/>
            <a:ext cx="25908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5800433">
            <a:off x="7383783" y="2646387"/>
            <a:ext cx="1269785" cy="1406346"/>
          </a:xfrm>
          <a:prstGeom prst="arc">
            <a:avLst>
              <a:gd name="adj1" fmla="val 16200000"/>
              <a:gd name="adj2" fmla="val 151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932420" y="2332606"/>
            <a:ext cx="16764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551420" y="1799206"/>
            <a:ext cx="25908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90" y="1799206"/>
            <a:ext cx="7989570" cy="4300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205" y="5176568"/>
            <a:ext cx="3143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SysName</a:t>
            </a:r>
            <a:r>
              <a:rPr lang="en-US" dirty="0" smtClean="0"/>
              <a:t> has one and only one corresponding record in the Equipment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53" y="770467"/>
            <a:ext cx="10782300" cy="1255760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What’s a Backbone?</a:t>
            </a:r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>
            <a:off x="2493818" y="4914900"/>
            <a:ext cx="6889173" cy="602673"/>
          </a:xfrm>
          <a:prstGeom prst="curvedConnector3">
            <a:avLst>
              <a:gd name="adj1" fmla="val 54072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1" b="20777"/>
          <a:stretch/>
        </p:blipFill>
        <p:spPr>
          <a:xfrm>
            <a:off x="663286" y="4655126"/>
            <a:ext cx="2050473" cy="10494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1" b="20777"/>
          <a:stretch/>
        </p:blipFill>
        <p:spPr>
          <a:xfrm>
            <a:off x="8799365" y="4655125"/>
            <a:ext cx="2050473" cy="1049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5882991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 Name/Location/Manu/Model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90150" y="5629915"/>
            <a:ext cx="10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SysName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63791" y="5964382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 Name/Location/Manu/Model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382991" y="5650695"/>
            <a:ext cx="10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SysName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05696" y="4619255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 Number/Type/Quantity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53" y="770467"/>
            <a:ext cx="10782300" cy="1255760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What’s a Backbone?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79" y="2354580"/>
            <a:ext cx="9507173" cy="366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" y="314325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Backbone is represented by one record for every strand of fiber or every logical unit of copper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53" y="770467"/>
            <a:ext cx="10782300" cy="1255760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What’s a Circuit?</a:t>
            </a:r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>
            <a:off x="5073713" y="4665206"/>
            <a:ext cx="2388870" cy="281712"/>
          </a:xfrm>
          <a:prstGeom prst="curvedConnector3">
            <a:avLst>
              <a:gd name="adj1" fmla="val 50000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1" b="20777"/>
          <a:stretch/>
        </p:blipFill>
        <p:spPr>
          <a:xfrm>
            <a:off x="3722373" y="4219205"/>
            <a:ext cx="2050473" cy="10494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1" b="20777"/>
          <a:stretch/>
        </p:blipFill>
        <p:spPr>
          <a:xfrm>
            <a:off x="6787685" y="4209356"/>
            <a:ext cx="2050473" cy="10494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61214" y="3889334"/>
            <a:ext cx="131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" y="3994418"/>
            <a:ext cx="24003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72" y="3767837"/>
            <a:ext cx="2200275" cy="2076450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>
            <a:off x="2292812" y="4303142"/>
            <a:ext cx="2084878" cy="502920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8020345" y="4544308"/>
            <a:ext cx="1832652" cy="523508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51774" y="3980464"/>
            <a:ext cx="131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838158" y="4035306"/>
            <a:ext cx="131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2654" y="6076764"/>
            <a:ext cx="215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End Equipment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779799" y="5983957"/>
            <a:ext cx="215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End Equipment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53" y="770467"/>
            <a:ext cx="10782300" cy="1255760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What’s a Circuit?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19" y="2642512"/>
            <a:ext cx="8887833" cy="3976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030" y="3223260"/>
            <a:ext cx="2891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Circuits are represented in the database by a One-to-Many relationship of the Circuit to its Cables (Jumpers/Backbones).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" y="1846328"/>
            <a:ext cx="10058400" cy="37468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23" y="690457"/>
            <a:ext cx="10782300" cy="1255760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What’s a Visualization?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4" y="2927521"/>
            <a:ext cx="4104288" cy="23551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t="19450" r="26135" b="18446"/>
          <a:stretch/>
        </p:blipFill>
        <p:spPr>
          <a:xfrm>
            <a:off x="6463045" y="2040987"/>
            <a:ext cx="5554980" cy="3357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" y="5819877"/>
            <a:ext cx="11859373" cy="820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2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161" y="451895"/>
            <a:ext cx="9130977" cy="1335341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Database Structure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7626477" y="3868882"/>
            <a:ext cx="2286001" cy="2379518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Database</a:t>
            </a:r>
          </a:p>
          <a:p>
            <a:pPr algn="ctr"/>
            <a:r>
              <a:rPr lang="en-US" dirty="0" smtClean="0"/>
              <a:t>Backbones,</a:t>
            </a:r>
          </a:p>
          <a:p>
            <a:pPr algn="ctr"/>
            <a:r>
              <a:rPr lang="en-US" dirty="0" smtClean="0"/>
              <a:t>Cables,</a:t>
            </a:r>
          </a:p>
          <a:p>
            <a:pPr algn="ctr"/>
            <a:r>
              <a:rPr lang="en-US" dirty="0" smtClean="0"/>
              <a:t>Equipment,</a:t>
            </a:r>
          </a:p>
          <a:p>
            <a:pPr algn="ctr"/>
            <a:r>
              <a:rPr lang="en-US" dirty="0" smtClean="0"/>
              <a:t>Circuits, Etc.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7778877" y="4021282"/>
            <a:ext cx="2286001" cy="2379518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Database</a:t>
            </a:r>
          </a:p>
          <a:p>
            <a:pPr algn="ctr"/>
            <a:r>
              <a:rPr lang="en-US" dirty="0" smtClean="0"/>
              <a:t>Backbones,</a:t>
            </a:r>
          </a:p>
          <a:p>
            <a:pPr algn="ctr"/>
            <a:r>
              <a:rPr lang="en-US" dirty="0" smtClean="0"/>
              <a:t>Cables,</a:t>
            </a:r>
          </a:p>
          <a:p>
            <a:pPr algn="ctr"/>
            <a:r>
              <a:rPr lang="en-US" dirty="0" smtClean="0"/>
              <a:t>Equipment,</a:t>
            </a:r>
          </a:p>
          <a:p>
            <a:pPr algn="ctr"/>
            <a:r>
              <a:rPr lang="en-US" dirty="0" smtClean="0"/>
              <a:t>Circuits, Etc.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7931277" y="4173682"/>
            <a:ext cx="2286001" cy="2379518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Database</a:t>
            </a:r>
          </a:p>
          <a:p>
            <a:pPr algn="ctr"/>
            <a:r>
              <a:rPr lang="en-US" dirty="0" smtClean="0"/>
              <a:t>Backbones,</a:t>
            </a:r>
          </a:p>
          <a:p>
            <a:pPr algn="ctr"/>
            <a:r>
              <a:rPr lang="en-US" dirty="0" smtClean="0"/>
              <a:t>Cables,</a:t>
            </a:r>
          </a:p>
          <a:p>
            <a:pPr algn="ctr"/>
            <a:r>
              <a:rPr lang="en-US" dirty="0" smtClean="0"/>
              <a:t>Equipment,</a:t>
            </a:r>
          </a:p>
          <a:p>
            <a:pPr algn="ctr"/>
            <a:r>
              <a:rPr lang="en-US" dirty="0" smtClean="0"/>
              <a:t>Circuits, Etc.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23807" y="3655112"/>
            <a:ext cx="640771" cy="51857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>
            <a:off x="8083677" y="4326082"/>
            <a:ext cx="2286001" cy="2379518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Database</a:t>
            </a:r>
          </a:p>
          <a:p>
            <a:pPr algn="ctr"/>
            <a:r>
              <a:rPr lang="en-US" dirty="0" smtClean="0"/>
              <a:t>Backbones,</a:t>
            </a:r>
          </a:p>
          <a:p>
            <a:pPr algn="ctr"/>
            <a:r>
              <a:rPr lang="en-US" dirty="0" smtClean="0"/>
              <a:t>Cables,</a:t>
            </a:r>
          </a:p>
          <a:p>
            <a:pPr algn="ctr"/>
            <a:r>
              <a:rPr lang="en-US" dirty="0" smtClean="0"/>
              <a:t>Equipment,</a:t>
            </a:r>
          </a:p>
          <a:p>
            <a:pPr algn="ctr"/>
            <a:r>
              <a:rPr lang="en-US" dirty="0" smtClean="0"/>
              <a:t>Circuits, Etc.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8236077" y="4478482"/>
            <a:ext cx="2286001" cy="2379518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Database</a:t>
            </a:r>
          </a:p>
          <a:p>
            <a:pPr algn="ctr"/>
            <a:r>
              <a:rPr lang="en-US" dirty="0" smtClean="0"/>
              <a:t>Backbones,</a:t>
            </a:r>
          </a:p>
          <a:p>
            <a:pPr algn="ctr"/>
            <a:r>
              <a:rPr lang="en-US" dirty="0" smtClean="0"/>
              <a:t>Cables,</a:t>
            </a:r>
          </a:p>
          <a:p>
            <a:pPr algn="ctr"/>
            <a:r>
              <a:rPr lang="en-US" dirty="0" smtClean="0"/>
              <a:t>Equipment,</a:t>
            </a:r>
          </a:p>
          <a:p>
            <a:pPr algn="ctr"/>
            <a:r>
              <a:rPr lang="en-US" dirty="0" smtClean="0"/>
              <a:t>Circuits, Etc.</a:t>
            </a:r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6298172" y="4728729"/>
            <a:ext cx="987137" cy="659823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034812" y="3414714"/>
            <a:ext cx="1950893" cy="1643926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Can 2"/>
          <p:cNvSpPr/>
          <p:nvPr/>
        </p:nvSpPr>
        <p:spPr>
          <a:xfrm>
            <a:off x="3702177" y="3868882"/>
            <a:ext cx="2286001" cy="2379518"/>
          </a:xfrm>
          <a:prstGeom prst="can">
            <a:avLst>
              <a:gd name="adj" fmla="val 1909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Database</a:t>
            </a:r>
          </a:p>
          <a:p>
            <a:pPr algn="ctr"/>
            <a:r>
              <a:rPr lang="en-US" dirty="0" smtClean="0"/>
              <a:t>(Common to All Projects)</a:t>
            </a:r>
          </a:p>
          <a:p>
            <a:pPr algn="ctr"/>
            <a:r>
              <a:rPr lang="en-US" dirty="0" smtClean="0"/>
              <a:t>Manufacturers,</a:t>
            </a:r>
          </a:p>
          <a:p>
            <a:pPr algn="ctr"/>
            <a:r>
              <a:rPr lang="en-US" dirty="0" smtClean="0"/>
              <a:t>Equipment,</a:t>
            </a:r>
          </a:p>
          <a:p>
            <a:pPr algn="ctr"/>
            <a:r>
              <a:rPr lang="en-US" dirty="0" smtClean="0"/>
              <a:t>Cable Types, Etc.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125984" y="2612178"/>
            <a:ext cx="10388" cy="751555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Snip Single Corner Rectangle 22"/>
          <p:cNvSpPr/>
          <p:nvPr/>
        </p:nvSpPr>
        <p:spPr>
          <a:xfrm>
            <a:off x="3707372" y="3137621"/>
            <a:ext cx="7148946" cy="592282"/>
          </a:xfrm>
          <a:prstGeom prst="snip1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 Server</a:t>
            </a:r>
          </a:p>
        </p:txBody>
      </p:sp>
      <p:sp>
        <p:nvSpPr>
          <p:cNvPr id="12" name="Snip Single Corner Rectangle 11"/>
          <p:cNvSpPr/>
          <p:nvPr/>
        </p:nvSpPr>
        <p:spPr>
          <a:xfrm>
            <a:off x="3702177" y="2384714"/>
            <a:ext cx="7148946" cy="592282"/>
          </a:xfrm>
          <a:prstGeom prst="snip1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WireCAD</a:t>
            </a:r>
            <a:r>
              <a:rPr lang="en-US" dirty="0" smtClean="0"/>
              <a:t> Desktop Application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161" y="451895"/>
            <a:ext cx="9130977" cy="1335341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File Structure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52254" y="2592422"/>
            <a:ext cx="3456709" cy="3307772"/>
            <a:chOff x="3543299" y="2239131"/>
            <a:chExt cx="3456709" cy="3307772"/>
          </a:xfrm>
        </p:grpSpPr>
        <p:sp>
          <p:nvSpPr>
            <p:cNvPr id="3" name="Flowchart: Card 2"/>
            <p:cNvSpPr/>
            <p:nvPr/>
          </p:nvSpPr>
          <p:spPr>
            <a:xfrm>
              <a:off x="3543299" y="2239131"/>
              <a:ext cx="2026227" cy="966354"/>
            </a:xfrm>
            <a:prstGeom prst="flowChartPunchedCa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Project Folder</a:t>
              </a:r>
              <a:endParaRPr lang="en-US" dirty="0"/>
            </a:p>
          </p:txBody>
        </p:sp>
        <p:sp>
          <p:nvSpPr>
            <p:cNvPr id="5" name="Flowchart: Card 4"/>
            <p:cNvSpPr/>
            <p:nvPr/>
          </p:nvSpPr>
          <p:spPr>
            <a:xfrm>
              <a:off x="4973781" y="3409840"/>
              <a:ext cx="2026227" cy="966354"/>
            </a:xfrm>
            <a:prstGeom prst="flowChartPunchedCa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Drawings</a:t>
              </a:r>
              <a:endParaRPr lang="en-US" dirty="0"/>
            </a:p>
          </p:txBody>
        </p:sp>
        <p:sp>
          <p:nvSpPr>
            <p:cNvPr id="6" name="Flowchart: Card 5"/>
            <p:cNvSpPr/>
            <p:nvPr/>
          </p:nvSpPr>
          <p:spPr>
            <a:xfrm>
              <a:off x="4973781" y="4580549"/>
              <a:ext cx="2026227" cy="966354"/>
            </a:xfrm>
            <a:prstGeom prst="flowChartPunchedCa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Project Databases</a:t>
              </a:r>
              <a:endParaRPr lang="en-US" dirty="0"/>
            </a:p>
          </p:txBody>
        </p:sp>
        <p:cxnSp>
          <p:nvCxnSpPr>
            <p:cNvPr id="7" name="Straight Connector 6"/>
            <p:cNvCxnSpPr>
              <a:stCxn id="3" idx="2"/>
            </p:cNvCxnSpPr>
            <p:nvPr/>
          </p:nvCxnSpPr>
          <p:spPr>
            <a:xfrm flipH="1">
              <a:off x="4556412" y="3205485"/>
              <a:ext cx="1" cy="1979579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556412" y="5185064"/>
              <a:ext cx="417369" cy="10391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556411" y="4003964"/>
              <a:ext cx="417369" cy="10391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605154" y="2592422"/>
            <a:ext cx="3456709" cy="3307772"/>
            <a:chOff x="3543299" y="2239131"/>
            <a:chExt cx="3456709" cy="3307772"/>
          </a:xfrm>
        </p:grpSpPr>
        <p:sp>
          <p:nvSpPr>
            <p:cNvPr id="15" name="Flowchart: Card 14"/>
            <p:cNvSpPr/>
            <p:nvPr/>
          </p:nvSpPr>
          <p:spPr>
            <a:xfrm>
              <a:off x="3543299" y="2239131"/>
              <a:ext cx="2026227" cy="966354"/>
            </a:xfrm>
            <a:prstGeom prst="flowChartPunchedCa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Project Folder</a:t>
              </a:r>
              <a:endParaRPr lang="en-US" dirty="0"/>
            </a:p>
          </p:txBody>
        </p:sp>
        <p:sp>
          <p:nvSpPr>
            <p:cNvPr id="16" name="Flowchart: Card 15"/>
            <p:cNvSpPr/>
            <p:nvPr/>
          </p:nvSpPr>
          <p:spPr>
            <a:xfrm>
              <a:off x="4973781" y="3409840"/>
              <a:ext cx="2026227" cy="966354"/>
            </a:xfrm>
            <a:prstGeom prst="flowChartPunchedCa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Drawings</a:t>
              </a:r>
              <a:endParaRPr lang="en-US" dirty="0"/>
            </a:p>
          </p:txBody>
        </p:sp>
        <p:sp>
          <p:nvSpPr>
            <p:cNvPr id="18" name="Flowchart: Card 17"/>
            <p:cNvSpPr/>
            <p:nvPr/>
          </p:nvSpPr>
          <p:spPr>
            <a:xfrm>
              <a:off x="4973781" y="4580549"/>
              <a:ext cx="2026227" cy="966354"/>
            </a:xfrm>
            <a:prstGeom prst="flowChartPunchedCa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Project Databases</a:t>
              </a:r>
              <a:endParaRPr lang="en-US" dirty="0"/>
            </a:p>
          </p:txBody>
        </p:sp>
        <p:cxnSp>
          <p:nvCxnSpPr>
            <p:cNvPr id="19" name="Straight Connector 18"/>
            <p:cNvCxnSpPr>
              <a:stCxn id="15" idx="2"/>
            </p:cNvCxnSpPr>
            <p:nvPr/>
          </p:nvCxnSpPr>
          <p:spPr>
            <a:xfrm flipH="1">
              <a:off x="4556412" y="3205485"/>
              <a:ext cx="1" cy="1979579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556412" y="5185064"/>
              <a:ext cx="417369" cy="10391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556411" y="4003964"/>
              <a:ext cx="417369" cy="10391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0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Reports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Concept</a:t>
            </a:r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756660" y="3162300"/>
            <a:ext cx="381000" cy="1676400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004060" y="2857500"/>
            <a:ext cx="1828800" cy="1371600"/>
          </a:xfrm>
          <a:prstGeom prst="can">
            <a:avLst>
              <a:gd name="adj" fmla="val 10579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Global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Databases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3604260" y="4829176"/>
            <a:ext cx="533400" cy="619125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004060" y="4533900"/>
            <a:ext cx="1828800" cy="1371600"/>
          </a:xfrm>
          <a:prstGeom prst="can">
            <a:avLst>
              <a:gd name="adj" fmla="val 10579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Project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Databases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137660" y="2933700"/>
            <a:ext cx="2286000" cy="3352800"/>
          </a:xfrm>
          <a:prstGeom prst="flowChartMulti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6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t" anchorCtr="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*.</a:t>
            </a:r>
            <a:r>
              <a:rPr lang="en-GB" dirty="0" err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repx</a:t>
            </a: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52260" y="3384506"/>
            <a:ext cx="3810000" cy="230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6423660" y="4533900"/>
            <a:ext cx="228600" cy="1588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604260" y="3924301"/>
            <a:ext cx="320040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ea typeface="Lucida Sans Unicode" charset="0"/>
                <a:cs typeface="Lucida Sans Unicode" charset="0"/>
              </a:rPr>
              <a:t>Retrieves and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ea typeface="Lucida Sans Unicode" charset="0"/>
                <a:cs typeface="Lucida Sans Unicode" charset="0"/>
              </a:rPr>
              <a:t>formats data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ea typeface="Lucida Sans Unicode" charset="0"/>
                <a:cs typeface="Lucida Sans Unicode" charset="0"/>
              </a:rPr>
              <a:t>supplied by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ea typeface="Lucida Sans Unicode" charset="0"/>
                <a:cs typeface="Lucida Sans Unicode" charset="0"/>
              </a:rPr>
              <a:t>the various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ea typeface="Lucida Sans Unicode" charset="0"/>
                <a:cs typeface="Lucida Sans Unicode" charset="0"/>
              </a:rPr>
              <a:t>databases.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173" y="1563831"/>
            <a:ext cx="10782300" cy="1007919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Remember </a:t>
            </a:r>
            <a:br>
              <a:rPr lang="en-US" dirty="0" smtClean="0">
                <a:latin typeface="Garamond" panose="02020404030301010803" pitchFamily="18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51" y="1563831"/>
            <a:ext cx="5352381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53" y="770467"/>
            <a:ext cx="10782300" cy="1255760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Where Do We Start?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4082" y="2857500"/>
            <a:ext cx="7928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Creating a New Project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2.1.5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53" y="770467"/>
            <a:ext cx="10782300" cy="1255760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Where Do We Start?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4082" y="2857500"/>
            <a:ext cx="7928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Let’s Start with the Backbone</a:t>
            </a:r>
            <a:endParaRPr lang="en-US" sz="4800" dirty="0"/>
          </a:p>
        </p:txBody>
      </p:sp>
      <p:cxnSp>
        <p:nvCxnSpPr>
          <p:cNvPr id="16" name="Curved Connector 15"/>
          <p:cNvCxnSpPr/>
          <p:nvPr/>
        </p:nvCxnSpPr>
        <p:spPr>
          <a:xfrm>
            <a:off x="2493818" y="4914900"/>
            <a:ext cx="6889173" cy="602673"/>
          </a:xfrm>
          <a:prstGeom prst="curvedConnector3">
            <a:avLst>
              <a:gd name="adj1" fmla="val 54072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1" b="20777"/>
          <a:stretch/>
        </p:blipFill>
        <p:spPr>
          <a:xfrm>
            <a:off x="663286" y="4655126"/>
            <a:ext cx="2050473" cy="10494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1" b="20777"/>
          <a:stretch/>
        </p:blipFill>
        <p:spPr>
          <a:xfrm>
            <a:off x="8799365" y="4655125"/>
            <a:ext cx="2050473" cy="1049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5882991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 Name/Location/Manu/Model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90150" y="5629915"/>
            <a:ext cx="10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SysName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63791" y="5964382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 Name/Location/Manu/Model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382991" y="5650695"/>
            <a:ext cx="10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SysName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05696" y="4619255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 Number/Type/Quantity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286933"/>
          </a:xfrm>
        </p:spPr>
        <p:txBody>
          <a:bodyPr/>
          <a:lstStyle/>
          <a:p>
            <a:pPr algn="r"/>
            <a:r>
              <a:rPr lang="en-US" dirty="0" smtClean="0"/>
              <a:t>Backbones Grid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98" y="2180334"/>
            <a:ext cx="6543492" cy="4459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a New Backbone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2857500"/>
            <a:ext cx="10949524" cy="2995296"/>
          </a:xfrm>
        </p:spPr>
        <p:txBody>
          <a:bodyPr/>
          <a:lstStyle/>
          <a:p>
            <a:r>
              <a:rPr lang="en-US" sz="4000" dirty="0" smtClean="0"/>
              <a:t>Prerequisites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Create Panel Equipment Definition in the Equipment Library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Create Multi-core Cable Type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a New Backbone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2857500"/>
            <a:ext cx="10949524" cy="2995296"/>
          </a:xfrm>
        </p:spPr>
        <p:txBody>
          <a:bodyPr/>
          <a:lstStyle/>
          <a:p>
            <a:r>
              <a:rPr lang="en-US" sz="4000" dirty="0" smtClean="0"/>
              <a:t>Steps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Open the Backbones Grid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Click File&gt;Open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Alternately enter “abs” followed by the [Enter] key, this will open the New Backbone tool.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07" y="2332829"/>
            <a:ext cx="1615094" cy="2022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75" y="3939932"/>
            <a:ext cx="1914286" cy="72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73" y="5056948"/>
            <a:ext cx="3399884" cy="1645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a New Backbone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2857500"/>
            <a:ext cx="10949524" cy="2763982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Steps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2800" dirty="0" smtClean="0"/>
              <a:t>Select or create the </a:t>
            </a:r>
            <a:r>
              <a:rPr lang="en-US" sz="2800" dirty="0" err="1" smtClean="0"/>
              <a:t>lefthand</a:t>
            </a:r>
            <a:r>
              <a:rPr lang="en-US" sz="2800" dirty="0" smtClean="0"/>
              <a:t> patch panel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2800" dirty="0" smtClean="0"/>
              <a:t>Select or create the </a:t>
            </a:r>
            <a:r>
              <a:rPr lang="en-US" sz="2800" dirty="0" err="1" smtClean="0"/>
              <a:t>righthand</a:t>
            </a:r>
            <a:r>
              <a:rPr lang="en-US" sz="2800" dirty="0" smtClean="0"/>
              <a:t> patch panel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2800" dirty="0" smtClean="0"/>
              <a:t>Select the Cable Type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2800" dirty="0" smtClean="0"/>
              <a:t>Select the starting point on the </a:t>
            </a:r>
            <a:r>
              <a:rPr lang="en-US" sz="2800" dirty="0" err="1" smtClean="0"/>
              <a:t>lefthand</a:t>
            </a:r>
            <a:r>
              <a:rPr lang="en-US" sz="2800" dirty="0" smtClean="0"/>
              <a:t> panel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2800" dirty="0" smtClean="0"/>
              <a:t>Select the starting point on the </a:t>
            </a:r>
            <a:r>
              <a:rPr lang="en-US" sz="2800" dirty="0" err="1" smtClean="0"/>
              <a:t>righthand</a:t>
            </a:r>
            <a:r>
              <a:rPr lang="en-US" sz="2800" dirty="0" smtClean="0"/>
              <a:t> panel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2800" dirty="0" smtClean="0"/>
              <a:t>Click [Add and Close]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46" y="2857500"/>
            <a:ext cx="5046268" cy="2441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39891" y="5549516"/>
            <a:ext cx="417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RED RECORDS IN THE ABOVE IMAGE INDICATE CONNECTORS ON THE PANEL THAT ARE ALREADY IN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a New Backbone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2857500"/>
            <a:ext cx="10949524" cy="27639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</a:t>
            </a:r>
          </a:p>
          <a:p>
            <a:r>
              <a:rPr lang="en-US" dirty="0" smtClean="0"/>
              <a:t>Six (6) records are added to the Backbone grid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4085937"/>
            <a:ext cx="8832273" cy="2612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Backbone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Visualization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2857500"/>
            <a:ext cx="10949524" cy="27639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Riser Diagram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36" y="2628318"/>
            <a:ext cx="6527292" cy="3745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Backbone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Visualization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891" y="2857500"/>
            <a:ext cx="11035145" cy="36576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Layered Digraph</a:t>
            </a:r>
          </a:p>
          <a:p>
            <a:r>
              <a:rPr lang="en-US" sz="4000" dirty="0" smtClean="0"/>
              <a:t>(Ladder) Diagram</a:t>
            </a:r>
          </a:p>
          <a:p>
            <a:endParaRPr lang="en-US" sz="4000" dirty="0" smtClean="0"/>
          </a:p>
          <a:p>
            <a:r>
              <a:rPr lang="en-US" sz="4000" dirty="0" smtClean="0"/>
              <a:t>Vertical Lines –</a:t>
            </a:r>
          </a:p>
          <a:p>
            <a:r>
              <a:rPr lang="en-US" sz="4000" dirty="0" smtClean="0"/>
              <a:t>Locations</a:t>
            </a:r>
          </a:p>
          <a:p>
            <a:r>
              <a:rPr lang="en-US" sz="4000" dirty="0" smtClean="0"/>
              <a:t>Horizontal Lines –</a:t>
            </a:r>
          </a:p>
          <a:p>
            <a:r>
              <a:rPr lang="en-US" sz="4000" dirty="0" smtClean="0"/>
              <a:t>Backbones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79" y="3222584"/>
            <a:ext cx="8109636" cy="3020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Backbone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Visualization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891" y="2857500"/>
            <a:ext cx="11035145" cy="3657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51" y="3222584"/>
            <a:ext cx="6999892" cy="3020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Agenda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Day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1" y="2857499"/>
            <a:ext cx="4910329" cy="378229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Discuss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Discuss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UI Tour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Global Database Tour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Equipment Creation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Cable Type Creation Exercise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911851" y="2857498"/>
            <a:ext cx="4872229" cy="378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Lunch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Backbones Discussion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Backbone Creation Exercise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Backbone Import Discussion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Backbone Import Exercise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1443567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Circuits Concept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40851511"/>
              </p:ext>
            </p:extLst>
          </p:nvPr>
        </p:nvGraphicFramePr>
        <p:xfrm>
          <a:off x="5267614" y="2089343"/>
          <a:ext cx="4223326" cy="352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1443567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Circuits Concept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57496196"/>
              </p:ext>
            </p:extLst>
          </p:nvPr>
        </p:nvGraphicFramePr>
        <p:xfrm>
          <a:off x="5155969" y="1766455"/>
          <a:ext cx="2799311" cy="474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645" y="6068291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 Other Words</a:t>
            </a:r>
            <a:endParaRPr lang="en-US" sz="4000" dirty="0"/>
          </a:p>
        </p:txBody>
      </p:sp>
      <p:sp>
        <p:nvSpPr>
          <p:cNvPr id="7" name="Right Brace 6"/>
          <p:cNvSpPr/>
          <p:nvPr/>
        </p:nvSpPr>
        <p:spPr>
          <a:xfrm>
            <a:off x="7520940" y="2707484"/>
            <a:ext cx="880110" cy="3714750"/>
          </a:xfrm>
          <a:prstGeom prst="rightBrac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18220" y="4103194"/>
            <a:ext cx="290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Cables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956734"/>
            <a:ext cx="10782300" cy="1443567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Circuits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Visualization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" y="3404178"/>
            <a:ext cx="11859373" cy="820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8609" y="4387335"/>
            <a:ext cx="609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Strand Circuit Visualization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956734"/>
            <a:ext cx="10782300" cy="1443567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Circuits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Visualization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99" y="3493656"/>
            <a:ext cx="6437906" cy="2778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3176" y="2857500"/>
            <a:ext cx="609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Map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a New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Circuit Big Picture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41943245"/>
              </p:ext>
            </p:extLst>
          </p:nvPr>
        </p:nvGraphicFramePr>
        <p:xfrm>
          <a:off x="577272" y="2018529"/>
          <a:ext cx="111514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3.2.3.6.1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a New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Circuit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2857500"/>
            <a:ext cx="10949524" cy="27639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the Circuits Grid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File&gt;Open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Alternately type “</a:t>
            </a:r>
            <a:r>
              <a:rPr lang="en-US" dirty="0" err="1" smtClean="0"/>
              <a:t>nc</a:t>
            </a:r>
            <a:r>
              <a:rPr lang="en-US" dirty="0" smtClean="0"/>
              <a:t>” into the command line and click [Enter]. This will open the New Circuits tool.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23" y="1567024"/>
            <a:ext cx="2228571" cy="25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11" y="4002277"/>
            <a:ext cx="1914286" cy="72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3.2.3.6.1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a New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Circuit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1" y="2857499"/>
            <a:ext cx="7551697" cy="3782291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Steps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Select your Strand Count: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Select or Create the originating equipment: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Select or Create the destination equipment: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Now Select the first Panel to which</a:t>
            </a:r>
            <a:r>
              <a:rPr lang="en-US" dirty="0"/>
              <a:t> </a:t>
            </a:r>
            <a:r>
              <a:rPr lang="en-US" dirty="0" smtClean="0"/>
              <a:t>you will attach.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40" y="3151560"/>
            <a:ext cx="3522995" cy="748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51" y="3900331"/>
            <a:ext cx="3307001" cy="583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51" y="4577915"/>
            <a:ext cx="3363202" cy="461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51" y="5168526"/>
            <a:ext cx="3363202" cy="1284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3.2.3.6.1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a New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Circuit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1" y="2857499"/>
            <a:ext cx="6460653" cy="3782291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Steps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Select the left hand and right hand ports: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Click [Add Jumper]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Click [Next]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Click [Add Backbone]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Click [Next]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Select the next Panel to which</a:t>
            </a:r>
            <a:r>
              <a:rPr lang="en-US" dirty="0"/>
              <a:t> </a:t>
            </a:r>
            <a:r>
              <a:rPr lang="en-US" dirty="0" smtClean="0"/>
              <a:t>you will attach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Lather, Rinse, Repeat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When you are at the last equipment click [Last] and add the final jumper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Click [Build Circuit]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34450"/>
          <a:stretch/>
        </p:blipFill>
        <p:spPr>
          <a:xfrm>
            <a:off x="7266196" y="2691246"/>
            <a:ext cx="4324475" cy="1059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6" y="3990882"/>
            <a:ext cx="5089867" cy="2368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3.2.3.6.1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Alternate: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Using the Path Finder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1" y="2857499"/>
            <a:ext cx="6460653" cy="3782291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Steps (Proceed with Steps 1-7 First)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sz="4000" dirty="0" smtClean="0"/>
              <a:t>Click the [Path Finder] tab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sz="4000" dirty="0" smtClean="0"/>
              <a:t>Select the “Last Existing” equipment, or in other words, the last known patch panel.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sz="4000" dirty="0" smtClean="0"/>
              <a:t>Click the [Find] button. If routes can be found between the first and last patch panels the list will be populated with proposed cables (jumpers and backbones) to achieve the route.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sz="4000" dirty="0" smtClean="0"/>
              <a:t>Select the route number to add to your circuit and click [Add Selected Route to Circuit]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sz="4000" dirty="0" smtClean="0"/>
              <a:t>Continue to build the circuit.</a:t>
            </a:r>
          </a:p>
          <a:p>
            <a:pPr marL="742950" indent="-742950">
              <a:buFont typeface="+mj-lt"/>
              <a:buAutoNum type="arabicPeriod" startAt="8"/>
            </a:pPr>
            <a:endParaRPr lang="en-US" sz="4000" dirty="0" smtClean="0"/>
          </a:p>
          <a:p>
            <a:pPr marL="742950" indent="-742950">
              <a:buFont typeface="+mj-lt"/>
              <a:buAutoNum type="arabicPeriod" startAt="8"/>
            </a:pPr>
            <a:endParaRPr lang="en-US" sz="4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34450"/>
          <a:stretch/>
        </p:blipFill>
        <p:spPr>
          <a:xfrm>
            <a:off x="7266196" y="2691246"/>
            <a:ext cx="4324475" cy="105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95" y="3907753"/>
            <a:ext cx="4324475" cy="2048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3.2.3.6.2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1443567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Blind Patch Concept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35" y="1257300"/>
            <a:ext cx="7611537" cy="5506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1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Agenda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1" y="2857499"/>
            <a:ext cx="4910329" cy="378229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Circuits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Circuits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Blind Patch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Blind Patch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Lunch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GPS Tools Discussion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911851" y="2857498"/>
            <a:ext cx="4872229" cy="378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Map Tool Locations Exercise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Site Plan Discussion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Site Plan Geo-reference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Site Plan Locations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Site Plan Isometric Discussion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88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Blind Patch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Big Picture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0938287"/>
              </p:ext>
            </p:extLst>
          </p:nvPr>
        </p:nvGraphicFramePr>
        <p:xfrm>
          <a:off x="577272" y="2018529"/>
          <a:ext cx="111514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a New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Blind Patch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2857500"/>
            <a:ext cx="10949524" cy="353187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the Blind Patches tool.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</a:t>
            </a:r>
            <a:r>
              <a:rPr lang="en-US" dirty="0" err="1" smtClean="0"/>
              <a:t>SysName</a:t>
            </a:r>
            <a:r>
              <a:rPr lang="en-US" dirty="0" smtClean="0"/>
              <a:t> from the dropdown to populate the grid.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jumper type (simplex or duplex)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row representing the port we are </a:t>
            </a:r>
            <a:r>
              <a:rPr lang="en-US" dirty="0" err="1" smtClean="0"/>
              <a:t>jumpering</a:t>
            </a:r>
            <a:r>
              <a:rPr lang="en-US" dirty="0" smtClean="0"/>
              <a:t> to.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File&gt;New and select the </a:t>
            </a:r>
            <a:r>
              <a:rPr lang="en-US" dirty="0" err="1" smtClean="0"/>
              <a:t>FromSys</a:t>
            </a:r>
            <a:r>
              <a:rPr lang="en-US" dirty="0" smtClean="0"/>
              <a:t> </a:t>
            </a:r>
            <a:r>
              <a:rPr lang="en-US" dirty="0" err="1" smtClean="0"/>
              <a:t>SysName</a:t>
            </a:r>
            <a:r>
              <a:rPr lang="en-US" dirty="0" smtClean="0"/>
              <a:t> or CFE equipment.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59" y="824074"/>
            <a:ext cx="2005036" cy="25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Creating a New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Blind Patch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2857500"/>
            <a:ext cx="3973068" cy="35318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Steps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Enter the port name/number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Click File&gt;Save.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10" y="2857500"/>
            <a:ext cx="6962394" cy="3531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Make a Circuit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from a Blind Patch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2857500"/>
            <a:ext cx="10949524" cy="35318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the Blind Patches tool.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Discover tab.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the [Discover Circuits] menu.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row in the Discovered Circuits grid to preview.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circuit is found to be complete click [Make Circuit].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51" y="4076726"/>
            <a:ext cx="2942857" cy="4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74" y="4653902"/>
            <a:ext cx="3012183" cy="525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GPS and Map Tools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Big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83281875"/>
              </p:ext>
            </p:extLst>
          </p:nvPr>
        </p:nvGraphicFramePr>
        <p:xfrm>
          <a:off x="403126" y="2511388"/>
          <a:ext cx="11151431" cy="290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ight Arrow 9"/>
          <p:cNvSpPr/>
          <p:nvPr/>
        </p:nvSpPr>
        <p:spPr>
          <a:xfrm>
            <a:off x="1074420" y="3657600"/>
            <a:ext cx="1954530" cy="9029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 Tool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014984" y="5232073"/>
            <a:ext cx="2013966" cy="9029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 Plan Drawing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55485693"/>
              </p:ext>
            </p:extLst>
          </p:nvPr>
        </p:nvGraphicFramePr>
        <p:xfrm>
          <a:off x="1840230" y="4217670"/>
          <a:ext cx="10091517" cy="291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Map Tool</a:t>
            </a:r>
            <a:br>
              <a:rPr lang="en-US" dirty="0" smtClean="0">
                <a:latin typeface="Garamond" panose="02020404030301010803" pitchFamily="18" charset="0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59" y="1777247"/>
            <a:ext cx="8664286" cy="4657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3.2.5.1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4572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Site Plan Drawing</a:t>
            </a:r>
            <a:br>
              <a:rPr lang="en-US" dirty="0" smtClean="0">
                <a:latin typeface="Garamond" panose="02020404030301010803" pitchFamily="18" charset="0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59" y="1507884"/>
            <a:ext cx="8693035" cy="4907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3.2.5.2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Previewing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Reports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5810" y="3497580"/>
            <a:ext cx="54063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From the Project Explorer, double-click the report *.</a:t>
            </a:r>
            <a:r>
              <a:rPr lang="en-US" dirty="0" err="1" smtClean="0"/>
              <a:t>repx</a:t>
            </a:r>
            <a:r>
              <a:rPr lang="en-US" dirty="0" smtClean="0"/>
              <a:t> file that you wish to preview.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report will auto-generate and display unless the report has parameters that the user must enter before the report is generated; in which case, enter the requested data and click [Submit].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54708"/>
            <a:ext cx="2228571" cy="14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31948"/>
            <a:ext cx="5112327" cy="2121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9089" y="6359236"/>
            <a:ext cx="347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Manual Section: 2.4.1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Common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Paths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65070" y="1779687"/>
            <a:ext cx="6699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VISTA </a:t>
            </a:r>
            <a:r>
              <a:rPr lang="en-US" dirty="0"/>
              <a:t>/ 7 / </a:t>
            </a:r>
            <a:r>
              <a:rPr lang="en-US" dirty="0" smtClean="0"/>
              <a:t>8 / 10: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Executables: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C:\</a:t>
            </a:r>
            <a:r>
              <a:rPr lang="en-US" dirty="0" smtClean="0"/>
              <a:t>Users\Public\Documents\WireCAD\WireCADx\bin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Shared </a:t>
            </a:r>
            <a:r>
              <a:rPr lang="en-US" b="1" dirty="0"/>
              <a:t>Program </a:t>
            </a:r>
            <a:r>
              <a:rPr lang="en-US" b="1" dirty="0" smtClean="0"/>
              <a:t>Files: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C:\</a:t>
            </a:r>
            <a:r>
              <a:rPr lang="en-US" dirty="0" smtClean="0"/>
              <a:t>Users\Public\Documents\WireCAD\WireCADx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User </a:t>
            </a:r>
            <a:r>
              <a:rPr lang="en-US" b="1" dirty="0" smtClean="0"/>
              <a:t>Data: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C:\</a:t>
            </a:r>
            <a:r>
              <a:rPr lang="en-US" dirty="0" smtClean="0"/>
              <a:t>Users\YOUR_USER_NAME\AppData\Local\WireCAD\WireCADx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322888"/>
            <a:ext cx="10782300" cy="2211724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Agenda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Day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1" y="2857499"/>
            <a:ext cx="4910329" cy="378229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Site Plan Isometric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Reports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Reports Preview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Report Filtering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Wrap-up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299" y="1819949"/>
            <a:ext cx="9144001" cy="1848042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Remember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The F1 Key Opens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The Help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3" y="3229839"/>
            <a:ext cx="4495368" cy="34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5153" y="101657"/>
            <a:ext cx="9144001" cy="1848042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Help File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sp>
        <p:nvSpPr>
          <p:cNvPr id="5" name="Flowchart: Card 4"/>
          <p:cNvSpPr/>
          <p:nvPr/>
        </p:nvSpPr>
        <p:spPr>
          <a:xfrm>
            <a:off x="3667991" y="2379518"/>
            <a:ext cx="2161309" cy="789709"/>
          </a:xfrm>
          <a:prstGeom prst="flowChartPunchedCar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XLT/PRO Topics</a:t>
            </a:r>
            <a:endParaRPr lang="en-US" dirty="0"/>
          </a:p>
        </p:txBody>
      </p:sp>
      <p:sp>
        <p:nvSpPr>
          <p:cNvPr id="6" name="Flowchart: Card 5"/>
          <p:cNvSpPr/>
          <p:nvPr/>
        </p:nvSpPr>
        <p:spPr>
          <a:xfrm>
            <a:off x="3667990" y="3330286"/>
            <a:ext cx="2161309" cy="789709"/>
          </a:xfrm>
          <a:prstGeom prst="flowChartPunchedCar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 Topics</a:t>
            </a:r>
            <a:endParaRPr lang="en-US" dirty="0"/>
          </a:p>
        </p:txBody>
      </p:sp>
      <p:sp>
        <p:nvSpPr>
          <p:cNvPr id="7" name="Flowchart: Card 6"/>
          <p:cNvSpPr/>
          <p:nvPr/>
        </p:nvSpPr>
        <p:spPr>
          <a:xfrm>
            <a:off x="3667989" y="4281054"/>
            <a:ext cx="2161309" cy="789709"/>
          </a:xfrm>
          <a:prstGeom prst="flowChartPunchedCar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6120245" y="2763981"/>
            <a:ext cx="945573" cy="2005445"/>
          </a:xfrm>
          <a:prstGeom prst="rightBrace">
            <a:avLst/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2576944" y="3709554"/>
            <a:ext cx="924791" cy="1059871"/>
          </a:xfrm>
          <a:prstGeom prst="leftBrace">
            <a:avLst/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47808" y="4523204"/>
            <a:ext cx="13532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829298" y="5070763"/>
            <a:ext cx="2618511" cy="59228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4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826" y="770467"/>
            <a:ext cx="9144001" cy="1848042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Concept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50,000ft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/>
          </p:nvPr>
        </p:nvGraphicFramePr>
        <p:xfrm>
          <a:off x="155865" y="2093673"/>
          <a:ext cx="11606644" cy="468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24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826" y="770467"/>
            <a:ext cx="9144001" cy="1848042"/>
          </a:xfrm>
        </p:spPr>
        <p:txBody>
          <a:bodyPr/>
          <a:lstStyle/>
          <a:p>
            <a:pPr algn="r"/>
            <a:r>
              <a:rPr lang="en-US" dirty="0" smtClean="0">
                <a:latin typeface="Garamond" panose="02020404030301010803" pitchFamily="18" charset="0"/>
              </a:rPr>
              <a:t>Concept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10,000ft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1" y="0"/>
            <a:ext cx="2857500" cy="28575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45048443"/>
              </p:ext>
            </p:extLst>
          </p:nvPr>
        </p:nvGraphicFramePr>
        <p:xfrm>
          <a:off x="155865" y="3200399"/>
          <a:ext cx="11606644" cy="237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Left-Right Arrow 2"/>
          <p:cNvSpPr/>
          <p:nvPr/>
        </p:nvSpPr>
        <p:spPr>
          <a:xfrm>
            <a:off x="768927" y="2857500"/>
            <a:ext cx="2462646" cy="80010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Database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3508663" y="2857500"/>
            <a:ext cx="7890163" cy="80010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Database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52420872"/>
              </p:ext>
            </p:extLst>
          </p:nvPr>
        </p:nvGraphicFramePr>
        <p:xfrm>
          <a:off x="4019205" y="4732018"/>
          <a:ext cx="5433405" cy="237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115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1861</TotalTime>
  <Words>1234</Words>
  <Application>Microsoft Office PowerPoint</Application>
  <PresentationFormat>Widescreen</PresentationFormat>
  <Paragraphs>357</Paragraphs>
  <Slides>48</Slides>
  <Notes>48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Garamond</vt:lpstr>
      <vt:lpstr>Lucida Sans Unicode</vt:lpstr>
      <vt:lpstr>Times New Roman</vt:lpstr>
      <vt:lpstr>Metropolitan</vt:lpstr>
      <vt:lpstr>WireCAD   E nterprise N etwork T racking </vt:lpstr>
      <vt:lpstr>Remember  </vt:lpstr>
      <vt:lpstr>Agenda  Day 1</vt:lpstr>
      <vt:lpstr>Agenda  Day 2</vt:lpstr>
      <vt:lpstr>Agenda  Day 3</vt:lpstr>
      <vt:lpstr>Remember The F1 Key Opens The Help File</vt:lpstr>
      <vt:lpstr>Help File Structure</vt:lpstr>
      <vt:lpstr>Concept 50,000ft View</vt:lpstr>
      <vt:lpstr>Concept 10,000ft View</vt:lpstr>
      <vt:lpstr>What’s a SysName? </vt:lpstr>
      <vt:lpstr>What’s a SysName? </vt:lpstr>
      <vt:lpstr>What’s a Backbone? </vt:lpstr>
      <vt:lpstr>What’s a Backbone? </vt:lpstr>
      <vt:lpstr>What’s a Circuit? </vt:lpstr>
      <vt:lpstr>What’s a Circuit? </vt:lpstr>
      <vt:lpstr>What’s a Visualization? </vt:lpstr>
      <vt:lpstr>Database Structure</vt:lpstr>
      <vt:lpstr>File Structure</vt:lpstr>
      <vt:lpstr>Reports Concept</vt:lpstr>
      <vt:lpstr>Where Do We Start? </vt:lpstr>
      <vt:lpstr>Where Do We Start? </vt:lpstr>
      <vt:lpstr>Backbones Grid</vt:lpstr>
      <vt:lpstr>Creating a New Backbone </vt:lpstr>
      <vt:lpstr>Creating a New Backbone </vt:lpstr>
      <vt:lpstr>Creating a New Backbone </vt:lpstr>
      <vt:lpstr>Creating a New Backbone </vt:lpstr>
      <vt:lpstr>Backbone Visualization Tools</vt:lpstr>
      <vt:lpstr>Backbone Visualization Tools</vt:lpstr>
      <vt:lpstr>Backbone Visualization Tools</vt:lpstr>
      <vt:lpstr>Circuits Concept</vt:lpstr>
      <vt:lpstr>Circuits Concept</vt:lpstr>
      <vt:lpstr>Circuits Visualization Tool</vt:lpstr>
      <vt:lpstr>Circuits Visualization Tool</vt:lpstr>
      <vt:lpstr>Creating a New  Circuit Big Picture</vt:lpstr>
      <vt:lpstr>Creating a New  Circuit</vt:lpstr>
      <vt:lpstr>Creating a New  Circuit</vt:lpstr>
      <vt:lpstr>Creating a New  Circuit</vt:lpstr>
      <vt:lpstr>Alternate: Using the Path Finder</vt:lpstr>
      <vt:lpstr>Blind Patch Concept</vt:lpstr>
      <vt:lpstr>Creating Blind Patch Big Picture</vt:lpstr>
      <vt:lpstr>Creating a New  Blind Patch</vt:lpstr>
      <vt:lpstr>Creating a New  Blind Patch</vt:lpstr>
      <vt:lpstr>Make a Circuit  from a Blind Patch</vt:lpstr>
      <vt:lpstr>GPS and Map Tools Big Picture</vt:lpstr>
      <vt:lpstr>Map Tool </vt:lpstr>
      <vt:lpstr>Site Plan Drawing </vt:lpstr>
      <vt:lpstr>Previewing Reports</vt:lpstr>
      <vt:lpstr>Common Paths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WireCAD ENTerprise</dc:title>
  <dc:creator>Microsoft account</dc:creator>
  <cp:lastModifiedBy>Christian Holbrook</cp:lastModifiedBy>
  <cp:revision>92</cp:revision>
  <cp:lastPrinted>2017-09-02T22:50:08Z</cp:lastPrinted>
  <dcterms:created xsi:type="dcterms:W3CDTF">2014-03-16T02:54:36Z</dcterms:created>
  <dcterms:modified xsi:type="dcterms:W3CDTF">2017-09-03T03:26:43Z</dcterms:modified>
</cp:coreProperties>
</file>